
<file path=[Content_Types].xml><?xml version="1.0" encoding="utf-8"?>
<Types xmlns="http://schemas.openxmlformats.org/package/2006/content-types">
  <Default Extension="png" ContentType="image/png"/>
  <Default Extension="m4a" ContentType="audio/mp4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746" r:id="rId1"/>
    <p:sldMasterId id="2147483749" r:id="rId2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9906000" cy="6858000" type="A4"/>
  <p:notesSz cx="6858000" cy="9144000"/>
  <p:custShowLst>
    <p:custShow name="プレゼン" id="0">
      <p:sldLst/>
    </p:custShow>
  </p:custShow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D9D9D9"/>
    <a:srgbClr val="000000"/>
    <a:srgbClr val="EDEDED"/>
    <a:srgbClr val="FFCA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429" autoAdjust="0"/>
  </p:normalViewPr>
  <p:slideViewPr>
    <p:cSldViewPr snapToGrid="0" showGuides="1">
      <p:cViewPr varScale="1">
        <p:scale>
          <a:sx n="71" d="100"/>
          <a:sy n="71" d="100"/>
        </p:scale>
        <p:origin x="84" y="79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-377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246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668CFC-BF3E-4536-94E2-EB48393130C7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BD455E-63A5-4ED6-BA4F-D5892A33C7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051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C7A85-071A-4019-8158-CE3AEF2ACE2A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CAFAE-610A-4CF4-AC8C-AB5FD0D7C0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9465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CAFAE-610A-4CF4-AC8C-AB5FD0D7C09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28719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CAFAE-610A-4CF4-AC8C-AB5FD0D7C09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6070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742441" y="2367094"/>
            <a:ext cx="8420609" cy="342410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B8C41DB-283E-4F31-86F5-FB92BC6E611C}" type="datetime1">
              <a:rPr lang="en-US" altLang="ja-JP" smtClean="0"/>
              <a:t>5/10/2020</a:t>
            </a:fld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874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0CEE-576C-4394-9EB5-A7F295EE0FEF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A5E4-B531-4B70-82C2-A4DB55FF9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143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0CEE-576C-4394-9EB5-A7F295EE0FEF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A5E4-B531-4B70-82C2-A4DB55FF9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4711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0CEE-576C-4394-9EB5-A7F295EE0FEF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A5E4-B531-4B70-82C2-A4DB55FF9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592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9" name="タイトル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1DB-283E-4F31-86F5-FB92BC6E611C}" type="datetime1">
              <a:rPr lang="en-US" altLang="ja-JP" smtClean="0"/>
              <a:t>5/10/2020</a:t>
            </a:fld>
            <a:endParaRPr lang="en-US" dirty="0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964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1DB-283E-4F31-86F5-FB92BC6E611C}" type="datetime1">
              <a:rPr lang="en-US" altLang="ja-JP" smtClean="0"/>
              <a:t>5/10/2020</a:t>
            </a:fld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175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8" name="日付プレースホルダー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1DB-283E-4F31-86F5-FB92BC6E611C}" type="datetime1">
              <a:rPr lang="en-US" altLang="ja-JP" smtClean="0"/>
              <a:t>5/10/2020</a:t>
            </a:fld>
            <a:endParaRPr lang="en-US" dirty="0"/>
          </a:p>
        </p:txBody>
      </p:sp>
      <p:sp>
        <p:nvSpPr>
          <p:cNvPr id="9" name="フッター プレースホルダー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062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1DB-283E-4F31-86F5-FB92BC6E611C}" type="datetime1">
              <a:rPr lang="en-US" altLang="ja-JP" smtClean="0"/>
              <a:t>5/10/2020</a:t>
            </a:fld>
            <a:endParaRPr lang="en-US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690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8" name="日付プレースホルダー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1DB-283E-4F31-86F5-FB92BC6E611C}" type="datetime1">
              <a:rPr lang="en-US" altLang="ja-JP" smtClean="0"/>
              <a:t>5/10/2020</a:t>
            </a:fld>
            <a:endParaRPr lang="en-US" dirty="0"/>
          </a:p>
        </p:txBody>
      </p:sp>
      <p:sp>
        <p:nvSpPr>
          <p:cNvPr id="9" name="フッター プレースホルダー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922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8" name="日付プレースホルダー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1DB-283E-4F31-86F5-FB92BC6E611C}" type="datetime1">
              <a:rPr lang="en-US" altLang="ja-JP" smtClean="0"/>
              <a:t>5/10/2020</a:t>
            </a:fld>
            <a:endParaRPr lang="en-US" dirty="0"/>
          </a:p>
        </p:txBody>
      </p:sp>
      <p:sp>
        <p:nvSpPr>
          <p:cNvPr id="9" name="フッター プレースホルダー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794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2135188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41DB-283E-4F31-86F5-FB92BC6E611C}" type="datetime1">
              <a:rPr lang="en-US" altLang="ja-JP" smtClean="0"/>
              <a:t>5/10/2020</a:t>
            </a:fld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https://coredou.com/</a:t>
            </a:r>
            <a:endParaRPr lang="en-US" altLang="ja-JP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28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D0CEE-576C-4394-9EB5-A7F295EE0FEF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2A5E4-B531-4B70-82C2-A4DB55FF9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9656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3.JP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Droplets-SD-Content-R1d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1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906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43" y="618519"/>
            <a:ext cx="8421116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43" y="2367095"/>
            <a:ext cx="8421117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1414" y="6492875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B8C41DB-283E-4F31-86F5-FB92BC6E611C}" type="datetime1">
              <a:rPr lang="en-US" altLang="ja-JP" smtClean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492875"/>
            <a:ext cx="279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0">
                <a:solidFill>
                  <a:schemeClr val="tx2"/>
                </a:solidFill>
              </a:defRPr>
            </a:lvl1pPr>
          </a:lstStyle>
          <a:p>
            <a:r>
              <a:rPr lang="en-US" altLang="ja-JP" dirty="0" smtClean="0"/>
              <a:t>https://coredou.com/</a:t>
            </a: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85076" y="6492875"/>
            <a:ext cx="6209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289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52" r:id="rId2"/>
    <p:sldLayoutId id="2147483750" r:id="rId3"/>
    <p:sldLayoutId id="2147483753" r:id="rId4"/>
    <p:sldLayoutId id="2147483755" r:id="rId5"/>
    <p:sldLayoutId id="2147483757" r:id="rId6"/>
    <p:sldLayoutId id="2147483758" r:id="rId7"/>
    <p:sldLayoutId id="2147483760" r:id="rId8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kumimoji="1"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kumimoji="1"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>
            <a:alphaModFix amt="50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D0CEE-576C-4394-9EB5-A7F295EE0FEF}" type="datetimeFigureOut">
              <a:rPr kumimoji="1" lang="ja-JP" altLang="en-US" smtClean="0"/>
              <a:t>2020/5/10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2A5E4-B531-4B70-82C2-A4DB55FF9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1569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4" r:id="rId2"/>
    <p:sldLayoutId id="2147483759" r:id="rId3"/>
    <p:sldLayoutId id="2147483756" r:id="rId4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png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4.png"/><Relationship Id="rId5" Type="http://schemas.openxmlformats.org/officeDocument/2006/relationships/hyperlink" Target="https://login.live.com/" TargetMode="External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9.png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6.png"/><Relationship Id="rId4" Type="http://schemas.openxmlformats.org/officeDocument/2006/relationships/notesSlide" Target="../notesSlides/notesSlide2.xml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ー 1"/>
          <p:cNvSpPr>
            <a:spLocks noGrp="1"/>
          </p:cNvSpPr>
          <p:nvPr>
            <p:ph type="ftr" sz="quarter" idx="15"/>
          </p:nvPr>
        </p:nvSpPr>
        <p:spPr>
          <a:xfrm>
            <a:off x="0" y="6492875"/>
            <a:ext cx="3170651" cy="365125"/>
          </a:xfrm>
        </p:spPr>
        <p:txBody>
          <a:bodyPr/>
          <a:lstStyle/>
          <a:p>
            <a:r>
              <a:rPr lang="en-US" smtClean="0"/>
              <a:t>https://coredou.com/</a:t>
            </a:r>
            <a:endParaRPr 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7625" y="105344"/>
            <a:ext cx="44100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Microsoft</a:t>
            </a:r>
            <a:r>
              <a:rPr kumimoji="1" lang="ja-JP" altLang="en-US" sz="2000" dirty="0" smtClean="0"/>
              <a:t>アカウントの取得</a:t>
            </a:r>
            <a:endParaRPr kumimoji="1" lang="en-US" altLang="ja-JP" sz="2000" dirty="0" smtClean="0"/>
          </a:p>
          <a:p>
            <a:r>
              <a:rPr kumimoji="1" lang="en-US" altLang="ja-JP" sz="1400" dirty="0" err="1" smtClean="0"/>
              <a:t>Onedrive</a:t>
            </a:r>
            <a:r>
              <a:rPr kumimoji="1" lang="ja-JP" altLang="en-US" sz="1400" dirty="0" smtClean="0"/>
              <a:t>や</a:t>
            </a:r>
            <a:r>
              <a:rPr kumimoji="1" lang="en-US" altLang="ja-JP" sz="1400" dirty="0" err="1" smtClean="0"/>
              <a:t>Powerpoint</a:t>
            </a:r>
            <a:r>
              <a:rPr kumimoji="1" lang="ja-JP" altLang="en-US" sz="1400" dirty="0" smtClean="0"/>
              <a:t> </a:t>
            </a:r>
            <a:r>
              <a:rPr kumimoji="1" lang="en-US" altLang="ja-JP" sz="1400" dirty="0" smtClean="0"/>
              <a:t>Online</a:t>
            </a:r>
            <a:r>
              <a:rPr kumimoji="1" lang="ja-JP" altLang="en-US" sz="1400" dirty="0" smtClean="0"/>
              <a:t>などのサービスが利用できるようになる。</a:t>
            </a:r>
            <a:endParaRPr kumimoji="1" lang="ja-JP" altLang="en-US" sz="1400" dirty="0"/>
          </a:p>
        </p:txBody>
      </p:sp>
      <p:sp>
        <p:nvSpPr>
          <p:cNvPr id="4" name="正方形/長方形 3"/>
          <p:cNvSpPr/>
          <p:nvPr/>
        </p:nvSpPr>
        <p:spPr>
          <a:xfrm>
            <a:off x="5172075" y="470995"/>
            <a:ext cx="40222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>
                <a:hlinkClick r:id="rId5"/>
              </a:rPr>
              <a:t>https://login.live.com</a:t>
            </a:r>
            <a:r>
              <a:rPr lang="en-US" altLang="ja-JP" dirty="0" smtClean="0">
                <a:hlinkClick r:id="rId5"/>
              </a:rPr>
              <a:t>/</a:t>
            </a:r>
            <a:r>
              <a:rPr lang="ja-JP" altLang="en-US" dirty="0" smtClean="0"/>
              <a:t>より取得する</a:t>
            </a:r>
            <a:endParaRPr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15517" y="842631"/>
            <a:ext cx="2303572" cy="2011136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6417149" y="1733266"/>
            <a:ext cx="300251" cy="259307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0025" y="4320796"/>
            <a:ext cx="8229600" cy="718082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47625" y="3429000"/>
            <a:ext cx="46291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スライドのテーマやバリエーションの変更</a:t>
            </a:r>
            <a:endParaRPr kumimoji="1" lang="ja-JP" altLang="en-US" sz="1400" dirty="0"/>
          </a:p>
        </p:txBody>
      </p:sp>
      <p:sp>
        <p:nvSpPr>
          <p:cNvPr id="10" name="正方形/長方形 9"/>
          <p:cNvSpPr/>
          <p:nvPr/>
        </p:nvSpPr>
        <p:spPr>
          <a:xfrm>
            <a:off x="66675" y="76200"/>
            <a:ext cx="9753600" cy="315277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76200" y="3276600"/>
            <a:ext cx="9753600" cy="315277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5381625" y="3528520"/>
            <a:ext cx="26581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デザインタブより変更する</a:t>
            </a:r>
            <a:endParaRPr lang="ja-JP" altLang="en-US" dirty="0"/>
          </a:p>
        </p:txBody>
      </p:sp>
      <p:pic>
        <p:nvPicPr>
          <p:cNvPr id="11" name="オーディオ 10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9080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914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603"/>
    </mc:Choice>
    <mc:Fallback xmlns="">
      <p:transition advTm="5603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 isNarration="1">
              <p:cMediaNode vol="80000" mute="1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ー 1"/>
          <p:cNvSpPr>
            <a:spLocks noGrp="1"/>
          </p:cNvSpPr>
          <p:nvPr>
            <p:ph type="ftr" sz="quarter" idx="15"/>
          </p:nvPr>
        </p:nvSpPr>
        <p:spPr>
          <a:xfrm>
            <a:off x="0" y="6492875"/>
            <a:ext cx="3170651" cy="365125"/>
          </a:xfrm>
        </p:spPr>
        <p:txBody>
          <a:bodyPr/>
          <a:lstStyle/>
          <a:p>
            <a:r>
              <a:rPr lang="en-US" smtClean="0"/>
              <a:t>https://coredou.com/</a:t>
            </a:r>
            <a:endParaRPr 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7625" y="105344"/>
            <a:ext cx="44100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リボンの表示を変更する</a:t>
            </a:r>
            <a:endParaRPr kumimoji="1" lang="ja-JP" altLang="en-US" sz="1400" dirty="0"/>
          </a:p>
        </p:txBody>
      </p:sp>
      <p:sp>
        <p:nvSpPr>
          <p:cNvPr id="4" name="正方形/長方形 3"/>
          <p:cNvSpPr/>
          <p:nvPr/>
        </p:nvSpPr>
        <p:spPr>
          <a:xfrm>
            <a:off x="5172075" y="470995"/>
            <a:ext cx="41440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ファイル右上の　　をクリックして変更する</a:t>
            </a:r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7625" y="3429000"/>
            <a:ext cx="46291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クイックアクセスツールバーを設定する</a:t>
            </a:r>
            <a:endParaRPr kumimoji="1" lang="ja-JP" altLang="en-US" sz="1400" dirty="0"/>
          </a:p>
        </p:txBody>
      </p:sp>
      <p:sp>
        <p:nvSpPr>
          <p:cNvPr id="10" name="正方形/長方形 9"/>
          <p:cNvSpPr/>
          <p:nvPr/>
        </p:nvSpPr>
        <p:spPr>
          <a:xfrm>
            <a:off x="66675" y="76200"/>
            <a:ext cx="9753600" cy="315277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76200" y="3276600"/>
            <a:ext cx="9753600" cy="315277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4705350" y="3823795"/>
            <a:ext cx="48974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クイックアクセスツールバー横の　　をクリックして</a:t>
            </a:r>
            <a:endParaRPr lang="en-US" altLang="ja-JP" dirty="0" smtClean="0"/>
          </a:p>
          <a:p>
            <a:r>
              <a:rPr lang="ja-JP" altLang="en-US" dirty="0" smtClean="0"/>
              <a:t>コマンドを登録する</a:t>
            </a:r>
            <a:endParaRPr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90984" y="1171496"/>
            <a:ext cx="1838582" cy="1124107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10344" y="538146"/>
            <a:ext cx="257211" cy="238158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86423" y="1033342"/>
            <a:ext cx="2534004" cy="1724266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53000" y="4505278"/>
            <a:ext cx="2238687" cy="666843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915263" y="3829027"/>
            <a:ext cx="171474" cy="323895"/>
          </a:xfrm>
          <a:prstGeom prst="rect">
            <a:avLst/>
          </a:prstGeom>
        </p:spPr>
      </p:pic>
      <p:pic>
        <p:nvPicPr>
          <p:cNvPr id="5" name="オーディオ 4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0"/>
          <a:stretch>
            <a:fillRect/>
          </a:stretch>
        </p:blipFill>
        <p:spPr>
          <a:xfrm>
            <a:off x="9080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184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6410"/>
    </mc:Choice>
    <mc:Fallback xmlns="">
      <p:transition advTm="641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しずく">
  <a:themeElements>
    <a:clrScheme name="黄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しず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上側に影付き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9050">
          <a:solidFill>
            <a:srgbClr val="9966FF"/>
          </a:solidFill>
        </a:ln>
      </a:spPr>
      <a:bodyPr wrap="square" rtlCol="0" anchor="ctr">
        <a:spAutoFit/>
      </a:bodyPr>
      <a:lstStyle>
        <a:defPPr algn="ctr">
          <a:defRPr kumimoji="1" sz="1400" dirty="0" smtClean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coredou.potx" id="{B2CABF62-A014-4DF0-B29A-29CF278BA9E0}" vid="{2F105F54-71C7-44AA-82B9-87B9800CA981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TM02900720[[fn=インテグラル]]</Template>
  <TotalTime>0</TotalTime>
  <Words>62</Words>
  <Application>Microsoft Office PowerPoint</Application>
  <PresentationFormat>A4 210 x 297 mm</PresentationFormat>
  <Paragraphs>14</Paragraphs>
  <Slides>2</Slides>
  <Notes>2</Notes>
  <HiddenSlides>0</HiddenSlides>
  <MMClips>2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  <vt:variant>
        <vt:lpstr>目的別スライド ショー</vt:lpstr>
      </vt:variant>
      <vt:variant>
        <vt:i4>1</vt:i4>
      </vt:variant>
    </vt:vector>
  </HeadingPairs>
  <TitlesOfParts>
    <vt:vector size="10" baseType="lpstr">
      <vt:lpstr>ＭＳ Ｐゴシック</vt:lpstr>
      <vt:lpstr>Tw Cen MT</vt:lpstr>
      <vt:lpstr>Arial</vt:lpstr>
      <vt:lpstr>Calibri</vt:lpstr>
      <vt:lpstr>Calibri Light</vt:lpstr>
      <vt:lpstr>しずく</vt:lpstr>
      <vt:lpstr>デザインの設定</vt:lpstr>
      <vt:lpstr>PowerPoint プレゼンテーション</vt:lpstr>
      <vt:lpstr>PowerPoint プレゼンテーション</vt:lpstr>
      <vt:lpstr>プレゼン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2020-05-08T23:07:48Z</dcterms:created>
  <dcterms:modified xsi:type="dcterms:W3CDTF">2020-05-09T20:28:41Z</dcterms:modified>
  <cp:contentStatus/>
</cp:coreProperties>
</file>