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x-wav"/>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3.xml" ContentType="application/vnd.openxmlformats-officedocument.presentationml.tags+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ppt/notesSlides/notesSlide8.xml" ContentType="application/vnd.openxmlformats-officedocument.presentationml.notesSlide+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tags/tag9.xml" ContentType="application/vnd.openxmlformats-officedocument.presentationml.tags+xml"/>
  <Override PartName="/ppt/notesSlides/notesSlide12.xml" ContentType="application/vnd.openxmlformats-officedocument.presentationml.notesSlide+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46" r:id="rId1"/>
    <p:sldMasterId id="2147483749" r:id="rId2"/>
  </p:sldMasterIdLst>
  <p:notesMasterIdLst>
    <p:notesMasterId r:id="rId18"/>
  </p:notesMasterIdLst>
  <p:handoutMasterIdLst>
    <p:handoutMasterId r:id="rId19"/>
  </p:handout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Lst>
  <p:sldSz cx="9906000" cy="6858000" type="A4"/>
  <p:notesSz cx="6858000" cy="9144000"/>
  <p:custShowLst>
    <p:custShow name="プレゼン" id="0">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D9D9D9"/>
    <a:srgbClr val="000000"/>
    <a:srgbClr val="EDEDED"/>
    <a:srgbClr val="FFCA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6429" autoAdjust="0"/>
  </p:normalViewPr>
  <p:slideViewPr>
    <p:cSldViewPr snapToGrid="0" showGuides="1">
      <p:cViewPr varScale="1">
        <p:scale>
          <a:sx n="71" d="100"/>
          <a:sy n="71" d="100"/>
        </p:scale>
        <p:origin x="84" y="888"/>
      </p:cViewPr>
      <p:guideLst>
        <p:guide orient="horz" pos="2160"/>
        <p:guide pos="3120"/>
      </p:guideLst>
    </p:cSldViewPr>
  </p:slideViewPr>
  <p:outlineViewPr>
    <p:cViewPr>
      <p:scale>
        <a:sx n="33" d="100"/>
        <a:sy n="33" d="100"/>
      </p:scale>
      <p:origin x="0" y="-3774"/>
    </p:cViewPr>
  </p:outlineViewPr>
  <p:notesTextViewPr>
    <p:cViewPr>
      <p:scale>
        <a:sx n="1" d="1"/>
        <a:sy n="1" d="1"/>
      </p:scale>
      <p:origin x="0" y="0"/>
    </p:cViewPr>
  </p:notesTextViewPr>
  <p:notesViewPr>
    <p:cSldViewPr snapToGrid="0">
      <p:cViewPr varScale="1">
        <p:scale>
          <a:sx n="86" d="100"/>
          <a:sy n="86" d="100"/>
        </p:scale>
        <p:origin x="246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系列 1</c:v>
                </c:pt>
              </c:strCache>
            </c:strRef>
          </c:tx>
          <c:spPr>
            <a:solidFill>
              <a:schemeClr val="accent1"/>
            </a:solidFill>
            <a:ln>
              <a:noFill/>
            </a:ln>
            <a:effectLst/>
          </c:spPr>
          <c:invertIfNegative val="0"/>
          <c:cat>
            <c:strRef>
              <c:f>Sheet1!$A$2:$A$5</c:f>
              <c:strCache>
                <c:ptCount val="4"/>
                <c:pt idx="0">
                  <c:v>分類 1</c:v>
                </c:pt>
                <c:pt idx="1">
                  <c:v>分類 2</c:v>
                </c:pt>
                <c:pt idx="2">
                  <c:v>分類 3</c:v>
                </c:pt>
                <c:pt idx="3">
                  <c:v>分類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系列 2</c:v>
                </c:pt>
              </c:strCache>
            </c:strRef>
          </c:tx>
          <c:spPr>
            <a:solidFill>
              <a:schemeClr val="accent2"/>
            </a:solidFill>
            <a:ln>
              <a:noFill/>
            </a:ln>
            <a:effectLst/>
          </c:spPr>
          <c:invertIfNegative val="0"/>
          <c:cat>
            <c:strRef>
              <c:f>Sheet1!$A$2:$A$5</c:f>
              <c:strCache>
                <c:ptCount val="4"/>
                <c:pt idx="0">
                  <c:v>分類 1</c:v>
                </c:pt>
                <c:pt idx="1">
                  <c:v>分類 2</c:v>
                </c:pt>
                <c:pt idx="2">
                  <c:v>分類 3</c:v>
                </c:pt>
                <c:pt idx="3">
                  <c:v>分類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系列 3</c:v>
                </c:pt>
              </c:strCache>
            </c:strRef>
          </c:tx>
          <c:spPr>
            <a:solidFill>
              <a:schemeClr val="accent3"/>
            </a:solidFill>
            <a:ln>
              <a:noFill/>
            </a:ln>
            <a:effectLst/>
          </c:spPr>
          <c:invertIfNegative val="0"/>
          <c:cat>
            <c:strRef>
              <c:f>Sheet1!$A$2:$A$5</c:f>
              <c:strCache>
                <c:ptCount val="4"/>
                <c:pt idx="0">
                  <c:v>分類 1</c:v>
                </c:pt>
                <c:pt idx="1">
                  <c:v>分類 2</c:v>
                </c:pt>
                <c:pt idx="2">
                  <c:v>分類 3</c:v>
                </c:pt>
                <c:pt idx="3">
                  <c:v>分類 4</c:v>
                </c:pt>
              </c:strCache>
            </c:strRef>
          </c:cat>
          <c:val>
            <c:numRef>
              <c:f>Sheet1!$D$2:$D$5</c:f>
              <c:numCache>
                <c:formatCode>General</c:formatCode>
                <c:ptCount val="4"/>
                <c:pt idx="0">
                  <c:v>2</c:v>
                </c:pt>
                <c:pt idx="1">
                  <c:v>2</c:v>
                </c:pt>
                <c:pt idx="2">
                  <c:v>3</c:v>
                </c:pt>
                <c:pt idx="3">
                  <c:v>5</c:v>
                </c:pt>
              </c:numCache>
            </c:numRef>
          </c:val>
        </c:ser>
        <c:dLbls>
          <c:showLegendKey val="0"/>
          <c:showVal val="0"/>
          <c:showCatName val="0"/>
          <c:showSerName val="0"/>
          <c:showPercent val="0"/>
          <c:showBubbleSize val="0"/>
        </c:dLbls>
        <c:gapWidth val="219"/>
        <c:overlap val="-27"/>
        <c:axId val="637040624"/>
        <c:axId val="637039448"/>
      </c:barChart>
      <c:catAx>
        <c:axId val="6370406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37039448"/>
        <c:crosses val="autoZero"/>
        <c:auto val="1"/>
        <c:lblAlgn val="ctr"/>
        <c:lblOffset val="100"/>
        <c:noMultiLvlLbl val="0"/>
      </c:catAx>
      <c:valAx>
        <c:axId val="637039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6370406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668CFC-BF3E-4536-94E2-EB48393130C7}" type="datetimeFigureOut">
              <a:rPr kumimoji="1" lang="ja-JP" altLang="en-US" smtClean="0"/>
              <a:t>2020/5/10</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BD455E-63A5-4ED6-BA4F-D5892A33C72F}" type="slidenum">
              <a:rPr kumimoji="1" lang="ja-JP" altLang="en-US" smtClean="0"/>
              <a:t>‹#›</a:t>
            </a:fld>
            <a:endParaRPr kumimoji="1" lang="ja-JP" altLang="en-US"/>
          </a:p>
        </p:txBody>
      </p:sp>
    </p:spTree>
    <p:extLst>
      <p:ext uri="{BB962C8B-B14F-4D97-AF65-F5344CB8AC3E}">
        <p14:creationId xmlns:p14="http://schemas.microsoft.com/office/powerpoint/2010/main" val="6470516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5C7A85-071A-4019-8158-CE3AEF2ACE2A}" type="datetimeFigureOut">
              <a:rPr kumimoji="1" lang="ja-JP" altLang="en-US" smtClean="0"/>
              <a:t>2020/5/10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6CAFAE-610A-4CF4-AC8C-AB5FD0D7C095}" type="slidenum">
              <a:rPr kumimoji="1" lang="ja-JP" altLang="en-US" smtClean="0"/>
              <a:t>‹#›</a:t>
            </a:fld>
            <a:endParaRPr kumimoji="1" lang="ja-JP" altLang="en-US"/>
          </a:p>
        </p:txBody>
      </p:sp>
    </p:spTree>
    <p:extLst>
      <p:ext uri="{BB962C8B-B14F-4D97-AF65-F5344CB8AC3E}">
        <p14:creationId xmlns:p14="http://schemas.microsoft.com/office/powerpoint/2010/main" val="17394650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a:t>
            </a:fld>
            <a:endParaRPr kumimoji="1" lang="ja-JP" altLang="en-US"/>
          </a:p>
        </p:txBody>
      </p:sp>
    </p:spTree>
    <p:extLst>
      <p:ext uri="{BB962C8B-B14F-4D97-AF65-F5344CB8AC3E}">
        <p14:creationId xmlns:p14="http://schemas.microsoft.com/office/powerpoint/2010/main" val="2342296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10</a:t>
            </a:fld>
            <a:endParaRPr kumimoji="1" lang="ja-JP" altLang="en-US"/>
          </a:p>
        </p:txBody>
      </p:sp>
    </p:spTree>
    <p:extLst>
      <p:ext uri="{BB962C8B-B14F-4D97-AF65-F5344CB8AC3E}">
        <p14:creationId xmlns:p14="http://schemas.microsoft.com/office/powerpoint/2010/main" val="118895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11</a:t>
            </a:fld>
            <a:endParaRPr kumimoji="1" lang="ja-JP" altLang="en-US"/>
          </a:p>
        </p:txBody>
      </p:sp>
    </p:spTree>
    <p:extLst>
      <p:ext uri="{BB962C8B-B14F-4D97-AF65-F5344CB8AC3E}">
        <p14:creationId xmlns:p14="http://schemas.microsoft.com/office/powerpoint/2010/main" val="41370580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12</a:t>
            </a:fld>
            <a:endParaRPr kumimoji="1" lang="ja-JP" altLang="en-US"/>
          </a:p>
        </p:txBody>
      </p:sp>
    </p:spTree>
    <p:extLst>
      <p:ext uri="{BB962C8B-B14F-4D97-AF65-F5344CB8AC3E}">
        <p14:creationId xmlns:p14="http://schemas.microsoft.com/office/powerpoint/2010/main" val="7096547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13</a:t>
            </a:fld>
            <a:endParaRPr kumimoji="1" lang="ja-JP" altLang="en-US"/>
          </a:p>
        </p:txBody>
      </p:sp>
    </p:spTree>
    <p:extLst>
      <p:ext uri="{BB962C8B-B14F-4D97-AF65-F5344CB8AC3E}">
        <p14:creationId xmlns:p14="http://schemas.microsoft.com/office/powerpoint/2010/main" val="3392352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14</a:t>
            </a:fld>
            <a:endParaRPr kumimoji="1" lang="ja-JP" altLang="en-US"/>
          </a:p>
        </p:txBody>
      </p:sp>
    </p:spTree>
    <p:extLst>
      <p:ext uri="{BB962C8B-B14F-4D97-AF65-F5344CB8AC3E}">
        <p14:creationId xmlns:p14="http://schemas.microsoft.com/office/powerpoint/2010/main" val="3994738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15</a:t>
            </a:fld>
            <a:endParaRPr kumimoji="1" lang="ja-JP" altLang="en-US"/>
          </a:p>
        </p:txBody>
      </p:sp>
    </p:spTree>
    <p:extLst>
      <p:ext uri="{BB962C8B-B14F-4D97-AF65-F5344CB8AC3E}">
        <p14:creationId xmlns:p14="http://schemas.microsoft.com/office/powerpoint/2010/main" val="152682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2</a:t>
            </a:fld>
            <a:endParaRPr kumimoji="1" lang="ja-JP" altLang="en-US"/>
          </a:p>
        </p:txBody>
      </p:sp>
    </p:spTree>
    <p:extLst>
      <p:ext uri="{BB962C8B-B14F-4D97-AF65-F5344CB8AC3E}">
        <p14:creationId xmlns:p14="http://schemas.microsoft.com/office/powerpoint/2010/main" val="1521930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3</a:t>
            </a:fld>
            <a:endParaRPr kumimoji="1" lang="ja-JP" altLang="en-US"/>
          </a:p>
        </p:txBody>
      </p:sp>
    </p:spTree>
    <p:extLst>
      <p:ext uri="{BB962C8B-B14F-4D97-AF65-F5344CB8AC3E}">
        <p14:creationId xmlns:p14="http://schemas.microsoft.com/office/powerpoint/2010/main" val="2886656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4</a:t>
            </a:fld>
            <a:endParaRPr kumimoji="1" lang="ja-JP" altLang="en-US"/>
          </a:p>
        </p:txBody>
      </p:sp>
    </p:spTree>
    <p:extLst>
      <p:ext uri="{BB962C8B-B14F-4D97-AF65-F5344CB8AC3E}">
        <p14:creationId xmlns:p14="http://schemas.microsoft.com/office/powerpoint/2010/main" val="2751157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5</a:t>
            </a:fld>
            <a:endParaRPr kumimoji="1" lang="ja-JP" altLang="en-US"/>
          </a:p>
        </p:txBody>
      </p:sp>
    </p:spTree>
    <p:extLst>
      <p:ext uri="{BB962C8B-B14F-4D97-AF65-F5344CB8AC3E}">
        <p14:creationId xmlns:p14="http://schemas.microsoft.com/office/powerpoint/2010/main" val="3548926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6</a:t>
            </a:fld>
            <a:endParaRPr kumimoji="1" lang="ja-JP" altLang="en-US"/>
          </a:p>
        </p:txBody>
      </p:sp>
    </p:spTree>
    <p:extLst>
      <p:ext uri="{BB962C8B-B14F-4D97-AF65-F5344CB8AC3E}">
        <p14:creationId xmlns:p14="http://schemas.microsoft.com/office/powerpoint/2010/main" val="9622100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7</a:t>
            </a:fld>
            <a:endParaRPr kumimoji="1" lang="ja-JP" altLang="en-US"/>
          </a:p>
        </p:txBody>
      </p:sp>
    </p:spTree>
    <p:extLst>
      <p:ext uri="{BB962C8B-B14F-4D97-AF65-F5344CB8AC3E}">
        <p14:creationId xmlns:p14="http://schemas.microsoft.com/office/powerpoint/2010/main" val="4068845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8</a:t>
            </a:fld>
            <a:endParaRPr kumimoji="1" lang="ja-JP" altLang="en-US"/>
          </a:p>
        </p:txBody>
      </p:sp>
    </p:spTree>
    <p:extLst>
      <p:ext uri="{BB962C8B-B14F-4D97-AF65-F5344CB8AC3E}">
        <p14:creationId xmlns:p14="http://schemas.microsoft.com/office/powerpoint/2010/main" val="2636186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106CAFAE-610A-4CF4-AC8C-AB5FD0D7C095}" type="slidenum">
              <a:rPr kumimoji="1" lang="ja-JP" altLang="en-US" smtClean="0"/>
              <a:t>9</a:t>
            </a:fld>
            <a:endParaRPr kumimoji="1" lang="ja-JP" altLang="en-US"/>
          </a:p>
        </p:txBody>
      </p:sp>
    </p:spTree>
    <p:extLst>
      <p:ext uri="{BB962C8B-B14F-4D97-AF65-F5344CB8AC3E}">
        <p14:creationId xmlns:p14="http://schemas.microsoft.com/office/powerpoint/2010/main" val="11515688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742441" y="2367094"/>
            <a:ext cx="8420609"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3" name="日付プレースホルダー 2"/>
          <p:cNvSpPr>
            <a:spLocks noGrp="1"/>
          </p:cNvSpPr>
          <p:nvPr>
            <p:ph type="dt" sz="half" idx="14"/>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5"/>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6"/>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988741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365125"/>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625" y="2505075"/>
            <a:ext cx="419100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63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31301437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4284711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8059276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3" name="テキスト プレースホルダー 2"/>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9" name="タイトル 8"/>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10" name="日付プレースホルダー 9"/>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11" name="フッター プレースホルダー 10"/>
          <p:cNvSpPr>
            <a:spLocks noGrp="1"/>
          </p:cNvSpPr>
          <p:nvPr>
            <p:ph type="ftr" sz="quarter" idx="11"/>
          </p:nvPr>
        </p:nvSpPr>
        <p:spPr/>
        <p:txBody>
          <a:bodyPr/>
          <a:lstStyle/>
          <a:p>
            <a:r>
              <a:rPr lang="en-US" altLang="ja-JP" smtClean="0"/>
              <a:t>https://coredou.com/</a:t>
            </a:r>
            <a:endParaRPr lang="en-US" altLang="ja-JP" dirty="0"/>
          </a:p>
        </p:txBody>
      </p:sp>
      <p:sp>
        <p:nvSpPr>
          <p:cNvPr id="12" name="スライド番号プレースホルダー 11"/>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4964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717550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195762"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29200" y="1825625"/>
            <a:ext cx="4195763"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0623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7" name="フッター プレースホルダー 6"/>
          <p:cNvSpPr>
            <a:spLocks noGrp="1"/>
          </p:cNvSpPr>
          <p:nvPr>
            <p:ph type="ftr" sz="quarter" idx="11"/>
          </p:nvPr>
        </p:nvSpPr>
        <p:spPr/>
        <p:txBody>
          <a:bodyPr/>
          <a:lstStyle/>
          <a:p>
            <a:r>
              <a:rPr lang="en-US" altLang="ja-JP" smtClean="0"/>
              <a:t>https://coredou.com/</a:t>
            </a:r>
            <a:endParaRPr lang="en-US" altLang="ja-JP" dirty="0"/>
          </a:p>
        </p:txBody>
      </p:sp>
      <p:sp>
        <p:nvSpPr>
          <p:cNvPr id="8" name="スライド番号プレースホルダー 7"/>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216909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39922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625" y="457200"/>
            <a:ext cx="3194050"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8" name="日付プレースホルダー 7"/>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9" name="フッター プレースホルダー 8"/>
          <p:cNvSpPr>
            <a:spLocks noGrp="1"/>
          </p:cNvSpPr>
          <p:nvPr>
            <p:ph type="ftr" sz="quarter" idx="11"/>
          </p:nvPr>
        </p:nvSpPr>
        <p:spPr/>
        <p:txBody>
          <a:bodyPr/>
          <a:lstStyle/>
          <a:p>
            <a:r>
              <a:rPr lang="en-US" altLang="ja-JP" smtClean="0"/>
              <a:t>https://coredou.com/</a:t>
            </a:r>
            <a:endParaRPr lang="en-US" altLang="ja-JP" dirty="0"/>
          </a:p>
        </p:txBody>
      </p:sp>
      <p:sp>
        <p:nvSpPr>
          <p:cNvPr id="10" name="スライド番号プレースホルダー 9"/>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037945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9775" y="365125"/>
            <a:ext cx="2135188"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8" y="365125"/>
            <a:ext cx="6256337"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B8C41DB-283E-4F31-86F5-FB92BC6E611C}" type="datetime1">
              <a:rPr lang="en-US" altLang="ja-JP" smtClean="0"/>
              <a:t>5/10/2020</a:t>
            </a:fld>
            <a:endParaRPr lang="en-US" dirty="0"/>
          </a:p>
        </p:txBody>
      </p:sp>
      <p:sp>
        <p:nvSpPr>
          <p:cNvPr id="8" name="フッター プレースホルダー 7"/>
          <p:cNvSpPr>
            <a:spLocks noGrp="1"/>
          </p:cNvSpPr>
          <p:nvPr>
            <p:ph type="ftr" sz="quarter" idx="11"/>
          </p:nvPr>
        </p:nvSpPr>
        <p:spPr/>
        <p:txBody>
          <a:bodyPr/>
          <a:lstStyle/>
          <a:p>
            <a:r>
              <a:rPr lang="en-US" altLang="ja-JP" smtClean="0"/>
              <a:t>https://coredou.com/</a:t>
            </a:r>
            <a:endParaRPr lang="en-US" altLang="ja-JP"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29281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6" name="日付プレースホルダー 5"/>
          <p:cNvSpPr>
            <a:spLocks noGrp="1"/>
          </p:cNvSpPr>
          <p:nvPr>
            <p:ph type="dt" sz="half" idx="10"/>
          </p:nvPr>
        </p:nvSpPr>
        <p:spPr/>
        <p:txBody>
          <a:bodyPr/>
          <a:lstStyle/>
          <a:p>
            <a:fld id="{DFDD0CEE-576C-4394-9EB5-A7F295EE0FEF}" type="datetimeFigureOut">
              <a:rPr kumimoji="1" lang="ja-JP" altLang="en-US" smtClean="0"/>
              <a:t>2020/5/10</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2696567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image" Target="../media/image3.JPG"/><Relationship Id="rId5" Type="http://schemas.openxmlformats.org/officeDocument/2006/relationships/theme" Target="../theme/theme2.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8" name="Picture 6" descr="Droplets-SD-Content-R1d.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0" y="0"/>
            <a:ext cx="9906000" cy="6858000"/>
          </a:xfrm>
          <a:prstGeom prst="rect">
            <a:avLst/>
          </a:prstGeom>
        </p:spPr>
      </p:pic>
      <p:pic>
        <p:nvPicPr>
          <p:cNvPr id="1026" name="Picture 2" descr="\\DROBO-FS\QuickDrops\JB\PPTX NG\Droplets\LightingOverlay.png"/>
          <p:cNvPicPr>
            <a:picLocks noChangeAspect="1" noChangeArrowheads="1"/>
          </p:cNvPicPr>
          <p:nvPr/>
        </p:nvPicPr>
        <p:blipFill>
          <a:blip r:embed="rId11">
            <a:alphaModFix/>
            <a:extLst>
              <a:ext uri="{28A0092B-C50C-407E-A947-70E740481C1C}">
                <a14:useLocalDpi xmlns:a14="http://schemas.microsoft.com/office/drawing/2010/main" val="0"/>
              </a:ext>
            </a:extLst>
          </a:blip>
          <a:srcRect/>
          <a:stretch>
            <a:fillRect/>
          </a:stretch>
        </p:blipFill>
        <p:spPr bwMode="auto">
          <a:xfrm>
            <a:off x="1" y="-1"/>
            <a:ext cx="9906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742443" y="618519"/>
            <a:ext cx="8421116"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443" y="2367095"/>
            <a:ext cx="8421117"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981414" y="6492875"/>
            <a:ext cx="2228850" cy="365125"/>
          </a:xfrm>
          <a:prstGeom prst="rect">
            <a:avLst/>
          </a:prstGeom>
        </p:spPr>
        <p:txBody>
          <a:bodyPr vert="horz" lIns="91440" tIns="45720" rIns="91440" bIns="45720" rtlCol="0" anchor="ctr"/>
          <a:lstStyle>
            <a:lvl1pPr algn="r">
              <a:defRPr sz="1000">
                <a:solidFill>
                  <a:schemeClr val="tx1"/>
                </a:solidFill>
              </a:defRPr>
            </a:lvl1pPr>
          </a:lstStyle>
          <a:p>
            <a:fld id="{1B8C41DB-283E-4F31-86F5-FB92BC6E611C}" type="datetime1">
              <a:rPr lang="en-US" altLang="ja-JP" smtClean="0"/>
              <a:t>5/10/2020</a:t>
            </a:fld>
            <a:endParaRPr lang="en-US" dirty="0"/>
          </a:p>
        </p:txBody>
      </p:sp>
      <p:sp>
        <p:nvSpPr>
          <p:cNvPr id="5" name="Footer Placeholder 4"/>
          <p:cNvSpPr>
            <a:spLocks noGrp="1"/>
          </p:cNvSpPr>
          <p:nvPr>
            <p:ph type="ftr" sz="quarter" idx="3"/>
          </p:nvPr>
        </p:nvSpPr>
        <p:spPr>
          <a:xfrm>
            <a:off x="0" y="6492875"/>
            <a:ext cx="2794000" cy="365125"/>
          </a:xfrm>
          <a:prstGeom prst="rect">
            <a:avLst/>
          </a:prstGeom>
        </p:spPr>
        <p:txBody>
          <a:bodyPr vert="horz" lIns="91440" tIns="45720" rIns="91440" bIns="45720" rtlCol="0" anchor="ctr"/>
          <a:lstStyle>
            <a:lvl1pPr algn="l">
              <a:defRPr sz="1800" b="0">
                <a:solidFill>
                  <a:schemeClr val="tx2"/>
                </a:solidFill>
              </a:defRPr>
            </a:lvl1pPr>
          </a:lstStyle>
          <a:p>
            <a:r>
              <a:rPr lang="en-US" altLang="ja-JP" dirty="0" smtClean="0"/>
              <a:t>https://coredou.com/</a:t>
            </a:r>
            <a:endParaRPr lang="en-US" altLang="ja-JP" dirty="0"/>
          </a:p>
        </p:txBody>
      </p:sp>
      <p:sp>
        <p:nvSpPr>
          <p:cNvPr id="6" name="Slide Number Placeholder 5"/>
          <p:cNvSpPr>
            <a:spLocks noGrp="1"/>
          </p:cNvSpPr>
          <p:nvPr>
            <p:ph type="sldNum" sz="quarter" idx="4"/>
          </p:nvPr>
        </p:nvSpPr>
        <p:spPr>
          <a:xfrm>
            <a:off x="9285076" y="6492875"/>
            <a:ext cx="620924" cy="365125"/>
          </a:xfrm>
          <a:prstGeom prst="rect">
            <a:avLst/>
          </a:prstGeom>
        </p:spPr>
        <p:txBody>
          <a:bodyPr vert="horz" lIns="91440" tIns="45720" rIns="91440" bIns="45720" rtlCol="0" anchor="ctr"/>
          <a:lstStyle>
            <a:lvl1pPr algn="r">
              <a:defRPr sz="1000">
                <a:solidFill>
                  <a:schemeClr val="tx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289783"/>
      </p:ext>
    </p:extLst>
  </p:cSld>
  <p:clrMap bg1="lt1" tx1="dk1" bg2="lt2" tx2="dk2" accent1="accent1" accent2="accent2" accent3="accent3" accent4="accent4" accent5="accent5" accent6="accent6" hlink="hlink" folHlink="folHlink"/>
  <p:sldLayoutIdLst>
    <p:sldLayoutId id="2147483748" r:id="rId1"/>
    <p:sldLayoutId id="2147483752" r:id="rId2"/>
    <p:sldLayoutId id="2147483750" r:id="rId3"/>
    <p:sldLayoutId id="2147483753" r:id="rId4"/>
    <p:sldLayoutId id="2147483755" r:id="rId5"/>
    <p:sldLayoutId id="2147483757" r:id="rId6"/>
    <p:sldLayoutId id="2147483758" r:id="rId7"/>
    <p:sldLayoutId id="2147483760" r:id="rId8"/>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hf sldNum="0" hd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alphaModFix amt="50000"/>
            <a:lum/>
          </a:blip>
          <a:srcRect/>
          <a:stretch>
            <a:fillRect l="-12000" r="-12000"/>
          </a:stretch>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D0CEE-576C-4394-9EB5-A7F295EE0FEF}" type="datetimeFigureOut">
              <a:rPr kumimoji="1" lang="ja-JP" altLang="en-US" smtClean="0"/>
              <a:t>2020/5/10</a:t>
            </a:fld>
            <a:endParaRPr kumimoji="1" lang="ja-JP" altLang="en-US"/>
          </a:p>
        </p:txBody>
      </p:sp>
      <p:sp>
        <p:nvSpPr>
          <p:cNvPr id="5" name="フッター プレースホルダー 4"/>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02A5E4-B531-4B70-82C2-A4DB55FF9FB4}" type="slidenum">
              <a:rPr kumimoji="1" lang="ja-JP" altLang="en-US" smtClean="0"/>
              <a:t>‹#›</a:t>
            </a:fld>
            <a:endParaRPr kumimoji="1" lang="ja-JP" altLang="en-US"/>
          </a:p>
        </p:txBody>
      </p:sp>
    </p:spTree>
    <p:extLst>
      <p:ext uri="{BB962C8B-B14F-4D97-AF65-F5344CB8AC3E}">
        <p14:creationId xmlns:p14="http://schemas.microsoft.com/office/powerpoint/2010/main" val="1791569080"/>
      </p:ext>
    </p:extLst>
  </p:cSld>
  <p:clrMap bg1="lt1" tx1="dk1" bg2="lt2" tx2="dk2" accent1="accent1" accent2="accent2" accent3="accent3" accent4="accent4" accent5="accent5" accent6="accent6" hlink="hlink" folHlink="folHlink"/>
  <p:sldLayoutIdLst>
    <p:sldLayoutId id="2147483761" r:id="rId1"/>
    <p:sldLayoutId id="2147483754" r:id="rId2"/>
    <p:sldLayoutId id="2147483759" r:id="rId3"/>
    <p:sldLayoutId id="2147483756" r:id="rId4"/>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image" Target="../media/image22.png"/><Relationship Id="rId5" Type="http://schemas.openxmlformats.org/officeDocument/2006/relationships/image" Target="../media/image18.png"/><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8.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3.png"/></Relationships>
</file>

<file path=ppt/slides/_rels/slide12.xml.rels><?xml version="1.0" encoding="UTF-8" standalone="yes"?>
<Relationships xmlns="http://schemas.openxmlformats.org/package/2006/relationships"><Relationship Id="rId8" Type="http://schemas.openxmlformats.org/officeDocument/2006/relationships/audio" Target="NULL"/><Relationship Id="rId3" Type="http://schemas.openxmlformats.org/officeDocument/2006/relationships/notesSlide" Target="../notesSlides/notesSlide12.xml"/><Relationship Id="rId7" Type="http://schemas.openxmlformats.org/officeDocument/2006/relationships/image" Target="../media/image25.png"/><Relationship Id="rId2" Type="http://schemas.openxmlformats.org/officeDocument/2006/relationships/slideLayout" Target="../slideLayouts/slideLayout1.xml"/><Relationship Id="rId1" Type="http://schemas.openxmlformats.org/officeDocument/2006/relationships/tags" Target="../tags/tag9.xml"/><Relationship Id="rId6" Type="http://schemas.openxmlformats.org/officeDocument/2006/relationships/image" Target="../media/image24.png"/><Relationship Id="rId5" Type="http://schemas.openxmlformats.org/officeDocument/2006/relationships/image" Target="../media/image26.png"/><Relationship Id="rId4" Type="http://schemas.openxmlformats.org/officeDocument/2006/relationships/audio" Target="../media/audio1.wav"/></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image" Target="../media/image24.png"/><Relationship Id="rId5" Type="http://schemas.openxmlformats.org/officeDocument/2006/relationships/image" Target="../media/image28.png"/><Relationship Id="rId4" Type="http://schemas.openxmlformats.org/officeDocument/2006/relationships/image" Target="../media/image27.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4.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2.png"/><Relationship Id="rId2" Type="http://schemas.openxmlformats.org/officeDocument/2006/relationships/slideLayout" Target="../slideLayouts/slideLayout1.xml"/><Relationship Id="rId1" Type="http://schemas.openxmlformats.org/officeDocument/2006/relationships/tags" Target="../tags/tag12.xml"/><Relationship Id="rId6" Type="http://schemas.openxmlformats.org/officeDocument/2006/relationships/chart" Target="../charts/chart1.xml"/><Relationship Id="rId5" Type="http://schemas.openxmlformats.org/officeDocument/2006/relationships/image" Target="../media/image31.png"/><Relationship Id="rId4"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3.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4.xml"/><Relationship Id="rId5" Type="http://schemas.openxmlformats.org/officeDocument/2006/relationships/image" Target="../media/image14.pn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notesSlide" Target="../notesSlides/notesSlide9.xml"/><Relationship Id="rId7" Type="http://schemas.openxmlformats.org/officeDocument/2006/relationships/image" Target="../media/image18.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 Id="rId9" Type="http://schemas.openxmlformats.org/officeDocument/2006/relationships/image" Target="../media/image2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6391274"/>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アニメーションの種類</a:t>
            </a:r>
            <a:endParaRPr kumimoji="1" lang="ja-JP" altLang="en-US" sz="1400" dirty="0"/>
          </a:p>
        </p:txBody>
      </p:sp>
      <p:sp>
        <p:nvSpPr>
          <p:cNvPr id="32" name="正方形/長方形 31"/>
          <p:cNvSpPr/>
          <p:nvPr/>
        </p:nvSpPr>
        <p:spPr>
          <a:xfrm>
            <a:off x="247650" y="3299860"/>
            <a:ext cx="6752167" cy="738664"/>
          </a:xfrm>
          <a:prstGeom prst="rect">
            <a:avLst/>
          </a:prstGeom>
          <a:effectLst/>
        </p:spPr>
        <p:txBody>
          <a:bodyPr wrap="square">
            <a:spAutoFit/>
          </a:bodyPr>
          <a:lstStyle/>
          <a:p>
            <a:r>
              <a:rPr lang="en-US" altLang="ja-JP" sz="1400" dirty="0" smtClean="0"/>
              <a:t>【</a:t>
            </a:r>
            <a:r>
              <a:rPr lang="ja-JP" altLang="en-US" sz="1400" dirty="0" smtClean="0"/>
              <a:t>開始</a:t>
            </a:r>
            <a:r>
              <a:rPr lang="en-US" altLang="ja-JP" sz="1400" dirty="0" smtClean="0"/>
              <a:t>】</a:t>
            </a:r>
          </a:p>
          <a:p>
            <a:r>
              <a:rPr lang="ja-JP" altLang="en-US" sz="1400" dirty="0" smtClean="0"/>
              <a:t>オブジェクトや文字を表示させる際に設定する</a:t>
            </a:r>
            <a:endParaRPr lang="en-US" altLang="ja-JP" sz="1400" dirty="0" smtClean="0"/>
          </a:p>
          <a:p>
            <a:r>
              <a:rPr lang="ja-JP" altLang="en-US" sz="1400" dirty="0" smtClean="0"/>
              <a:t>発表者のタイミングに合わせて表示すると効果的</a:t>
            </a:r>
            <a:endParaRPr lang="en-US" altLang="ja-JP" sz="1400" dirty="0" smtClean="0"/>
          </a:p>
        </p:txBody>
      </p:sp>
      <p:pic>
        <p:nvPicPr>
          <p:cNvPr id="2" name="図 1"/>
          <p:cNvPicPr>
            <a:picLocks noChangeAspect="1"/>
          </p:cNvPicPr>
          <p:nvPr/>
        </p:nvPicPr>
        <p:blipFill>
          <a:blip r:embed="rId4"/>
          <a:stretch>
            <a:fillRect/>
          </a:stretch>
        </p:blipFill>
        <p:spPr>
          <a:xfrm>
            <a:off x="314324" y="431743"/>
            <a:ext cx="7267575" cy="2831442"/>
          </a:xfrm>
          <a:prstGeom prst="rect">
            <a:avLst/>
          </a:prstGeom>
        </p:spPr>
      </p:pic>
      <p:sp>
        <p:nvSpPr>
          <p:cNvPr id="16" name="正方形/長方形 15"/>
          <p:cNvSpPr/>
          <p:nvPr/>
        </p:nvSpPr>
        <p:spPr>
          <a:xfrm>
            <a:off x="247650" y="4065035"/>
            <a:ext cx="6752167" cy="738664"/>
          </a:xfrm>
          <a:prstGeom prst="rect">
            <a:avLst/>
          </a:prstGeom>
          <a:effectLst/>
        </p:spPr>
        <p:txBody>
          <a:bodyPr wrap="square">
            <a:spAutoFit/>
          </a:bodyPr>
          <a:lstStyle/>
          <a:p>
            <a:r>
              <a:rPr lang="en-US" altLang="ja-JP" sz="1400" dirty="0" smtClean="0"/>
              <a:t>【</a:t>
            </a:r>
            <a:r>
              <a:rPr lang="ja-JP" altLang="en-US" sz="1400" dirty="0" smtClean="0"/>
              <a:t>強調</a:t>
            </a:r>
            <a:r>
              <a:rPr lang="en-US" altLang="ja-JP" sz="1400" dirty="0" smtClean="0"/>
              <a:t>】</a:t>
            </a:r>
          </a:p>
          <a:p>
            <a:r>
              <a:rPr lang="ja-JP" altLang="en-US" sz="1400" dirty="0" smtClean="0"/>
              <a:t>表示されているオブジェクトや文字を強調させて目立たせる</a:t>
            </a:r>
            <a:endParaRPr lang="en-US" altLang="ja-JP" sz="1400" dirty="0" smtClean="0"/>
          </a:p>
          <a:p>
            <a:r>
              <a:rPr lang="ja-JP" altLang="en-US" sz="1400" dirty="0" smtClean="0"/>
              <a:t>文章やオブジェクトを注目させたいときに使用</a:t>
            </a:r>
            <a:endParaRPr lang="en-US" altLang="ja-JP" sz="1400" dirty="0" smtClean="0"/>
          </a:p>
        </p:txBody>
      </p:sp>
      <p:sp>
        <p:nvSpPr>
          <p:cNvPr id="17" name="正方形/長方形 16"/>
          <p:cNvSpPr/>
          <p:nvPr/>
        </p:nvSpPr>
        <p:spPr>
          <a:xfrm>
            <a:off x="247650" y="4830210"/>
            <a:ext cx="6752167" cy="738664"/>
          </a:xfrm>
          <a:prstGeom prst="rect">
            <a:avLst/>
          </a:prstGeom>
          <a:effectLst/>
        </p:spPr>
        <p:txBody>
          <a:bodyPr wrap="square">
            <a:spAutoFit/>
          </a:bodyPr>
          <a:lstStyle/>
          <a:p>
            <a:r>
              <a:rPr lang="en-US" altLang="ja-JP" sz="1400" dirty="0" smtClean="0"/>
              <a:t>【</a:t>
            </a:r>
            <a:r>
              <a:rPr lang="ja-JP" altLang="en-US" sz="1400" dirty="0"/>
              <a:t>終了</a:t>
            </a:r>
            <a:r>
              <a:rPr lang="en-US" altLang="ja-JP" sz="1400" dirty="0" smtClean="0"/>
              <a:t>】</a:t>
            </a:r>
          </a:p>
          <a:p>
            <a:r>
              <a:rPr lang="ja-JP" altLang="en-US" sz="1400" dirty="0" smtClean="0"/>
              <a:t>表示されているオブジェクトや文字を非表示にする</a:t>
            </a:r>
            <a:endParaRPr lang="en-US" altLang="ja-JP" sz="1400" dirty="0" smtClean="0"/>
          </a:p>
          <a:p>
            <a:r>
              <a:rPr lang="ja-JP" altLang="en-US" sz="1400" dirty="0" smtClean="0"/>
              <a:t>説明の終了に合わせて設定すると効果的</a:t>
            </a:r>
            <a:endParaRPr lang="en-US" altLang="ja-JP" sz="1400" dirty="0" smtClean="0"/>
          </a:p>
        </p:txBody>
      </p:sp>
      <p:sp>
        <p:nvSpPr>
          <p:cNvPr id="18" name="正方形/長方形 17"/>
          <p:cNvSpPr/>
          <p:nvPr/>
        </p:nvSpPr>
        <p:spPr>
          <a:xfrm>
            <a:off x="247650" y="5595385"/>
            <a:ext cx="6752167" cy="523220"/>
          </a:xfrm>
          <a:prstGeom prst="rect">
            <a:avLst/>
          </a:prstGeom>
          <a:effectLst/>
        </p:spPr>
        <p:txBody>
          <a:bodyPr wrap="square">
            <a:spAutoFit/>
          </a:bodyPr>
          <a:lstStyle/>
          <a:p>
            <a:r>
              <a:rPr lang="en-US" altLang="ja-JP" sz="1400" dirty="0" smtClean="0"/>
              <a:t>【</a:t>
            </a:r>
            <a:r>
              <a:rPr lang="ja-JP" altLang="en-US" sz="1400" dirty="0" smtClean="0"/>
              <a:t>アニメーションの軌跡</a:t>
            </a:r>
            <a:r>
              <a:rPr lang="en-US" altLang="ja-JP" sz="1400" dirty="0" smtClean="0"/>
              <a:t>】</a:t>
            </a:r>
          </a:p>
          <a:p>
            <a:r>
              <a:rPr lang="ja-JP" altLang="en-US" sz="1400" dirty="0" smtClean="0"/>
              <a:t>オブジェクトを軌跡に沿って動かす</a:t>
            </a:r>
            <a:endParaRPr lang="en-US" altLang="ja-JP" sz="1400" dirty="0" smtClean="0"/>
          </a:p>
        </p:txBody>
      </p:sp>
    </p:spTree>
    <p:custDataLst>
      <p:tags r:id="rId1"/>
    </p:custDataLst>
    <p:extLst>
      <p:ext uri="{BB962C8B-B14F-4D97-AF65-F5344CB8AC3E}">
        <p14:creationId xmlns:p14="http://schemas.microsoft.com/office/powerpoint/2010/main" val="1479523503"/>
      </p:ext>
    </p:extLst>
  </p:cSld>
  <p:clrMapOvr>
    <a:masterClrMapping/>
  </p:clrMapOvr>
  <mc:AlternateContent xmlns:mc="http://schemas.openxmlformats.org/markup-compatibility/2006" xmlns:p14="http://schemas.microsoft.com/office/powerpoint/2010/main">
    <mc:Choice Requires="p14">
      <p:transition p14:dur="0" advTm="4388"/>
    </mc:Choice>
    <mc:Fallback xmlns="">
      <p:transition advTm="43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down)">
                                      <p:cBhvr>
                                        <p:cTn id="7" dur="580">
                                          <p:stCondLst>
                                            <p:cond delay="0"/>
                                          </p:stCondLst>
                                        </p:cTn>
                                        <p:tgtEl>
                                          <p:spTgt spid="32"/>
                                        </p:tgtEl>
                                      </p:cBhvr>
                                    </p:animEffect>
                                    <p:anim calcmode="lin" valueType="num">
                                      <p:cBhvr>
                                        <p:cTn id="8"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3" dur="26">
                                          <p:stCondLst>
                                            <p:cond delay="650"/>
                                          </p:stCondLst>
                                        </p:cTn>
                                        <p:tgtEl>
                                          <p:spTgt spid="32"/>
                                        </p:tgtEl>
                                      </p:cBhvr>
                                      <p:to x="100000" y="60000"/>
                                    </p:animScale>
                                    <p:animScale>
                                      <p:cBhvr>
                                        <p:cTn id="14" dur="166" decel="50000">
                                          <p:stCondLst>
                                            <p:cond delay="676"/>
                                          </p:stCondLst>
                                        </p:cTn>
                                        <p:tgtEl>
                                          <p:spTgt spid="32"/>
                                        </p:tgtEl>
                                      </p:cBhvr>
                                      <p:to x="100000" y="100000"/>
                                    </p:animScale>
                                    <p:animScale>
                                      <p:cBhvr>
                                        <p:cTn id="15" dur="26">
                                          <p:stCondLst>
                                            <p:cond delay="1312"/>
                                          </p:stCondLst>
                                        </p:cTn>
                                        <p:tgtEl>
                                          <p:spTgt spid="32"/>
                                        </p:tgtEl>
                                      </p:cBhvr>
                                      <p:to x="100000" y="80000"/>
                                    </p:animScale>
                                    <p:animScale>
                                      <p:cBhvr>
                                        <p:cTn id="16" dur="166" decel="50000">
                                          <p:stCondLst>
                                            <p:cond delay="1338"/>
                                          </p:stCondLst>
                                        </p:cTn>
                                        <p:tgtEl>
                                          <p:spTgt spid="32"/>
                                        </p:tgtEl>
                                      </p:cBhvr>
                                      <p:to x="100000" y="100000"/>
                                    </p:animScale>
                                    <p:animScale>
                                      <p:cBhvr>
                                        <p:cTn id="17" dur="26">
                                          <p:stCondLst>
                                            <p:cond delay="1642"/>
                                          </p:stCondLst>
                                        </p:cTn>
                                        <p:tgtEl>
                                          <p:spTgt spid="32"/>
                                        </p:tgtEl>
                                      </p:cBhvr>
                                      <p:to x="100000" y="90000"/>
                                    </p:animScale>
                                    <p:animScale>
                                      <p:cBhvr>
                                        <p:cTn id="18" dur="166" decel="50000">
                                          <p:stCondLst>
                                            <p:cond delay="1668"/>
                                          </p:stCondLst>
                                        </p:cTn>
                                        <p:tgtEl>
                                          <p:spTgt spid="32"/>
                                        </p:tgtEl>
                                      </p:cBhvr>
                                      <p:to x="100000" y="100000"/>
                                    </p:animScale>
                                    <p:animScale>
                                      <p:cBhvr>
                                        <p:cTn id="19" dur="26">
                                          <p:stCondLst>
                                            <p:cond delay="1808"/>
                                          </p:stCondLst>
                                        </p:cTn>
                                        <p:tgtEl>
                                          <p:spTgt spid="32"/>
                                        </p:tgtEl>
                                      </p:cBhvr>
                                      <p:to x="100000" y="95000"/>
                                    </p:animScale>
                                    <p:animScale>
                                      <p:cBhvr>
                                        <p:cTn id="20" dur="166" decel="50000">
                                          <p:stCondLst>
                                            <p:cond delay="1834"/>
                                          </p:stCondLst>
                                        </p:cTn>
                                        <p:tgtEl>
                                          <p:spTgt spid="3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mph" presetSubtype="0" fill="hold" grpId="0" nodeType="clickEffect">
                                  <p:stCondLst>
                                    <p:cond delay="0"/>
                                  </p:stCondLst>
                                  <p:childTnLst>
                                    <p:animEffect transition="out" filter="fade">
                                      <p:cBhvr>
                                        <p:cTn id="24" dur="500" tmFilter="0, 0; .2, .5; .8, .5; 1, 0"/>
                                        <p:tgtEl>
                                          <p:spTgt spid="16"/>
                                        </p:tgtEl>
                                      </p:cBhvr>
                                    </p:animEffect>
                                    <p:animScale>
                                      <p:cBhvr>
                                        <p:cTn id="25" dur="250" autoRev="1" fill="hold"/>
                                        <p:tgtEl>
                                          <p:spTgt spid="16"/>
                                        </p:tgtEl>
                                      </p:cBhvr>
                                      <p:by x="105000" y="105000"/>
                                    </p:animScale>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grpId="0" nodeType="clickEffect">
                                  <p:stCondLst>
                                    <p:cond delay="0"/>
                                  </p:stCondLst>
                                  <p:childTnLst>
                                    <p:set>
                                      <p:cBhvr>
                                        <p:cTn id="29" dur="1" fill="hold">
                                          <p:stCondLst>
                                            <p:cond delay="0"/>
                                          </p:stCondLst>
                                        </p:cTn>
                                        <p:tgtEl>
                                          <p:spTgt spid="17"/>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6" presetClass="path" presetSubtype="0" accel="50000" decel="50000" fill="hold" grpId="0" nodeType="clickEffect">
                                  <p:stCondLst>
                                    <p:cond delay="0"/>
                                  </p:stCondLst>
                                  <p:childTnLst>
                                    <p:animMotion origin="layout" path="M 0 0 C 0 0.033 0.027 0.06 0.06 0.06 C 0.099 0.06 0.113 0.03 0.119 0.012 L 0.125 -0.012 C 0.131 -0.03 0.146 -0.06 0.19 -0.06 C 0.218 -0.06 0.25 -0.033 0.25 0 C 0.25 0.033 0.218 0.06 0.19 0.06 C 0.146 0.06 0.131 0.03 0.125 0.012 L 0.119 -0.012 C 0.113 -0.03 0.099 -0.06 0.06 -0.06 C 0.027 -0.06 0 -0.033 0 0 Z" pathEditMode="relative" ptsTypes="">
                                      <p:cBhvr>
                                        <p:cTn id="33" dur="2000" fill="hold"/>
                                        <p:tgtEl>
                                          <p:spTgt spid="1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16" grpId="0"/>
      <p:bldP spid="17" grpId="0"/>
      <p:bldP spid="1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p:cNvPicPr>
            <a:picLocks noChangeAspect="1"/>
          </p:cNvPicPr>
          <p:nvPr/>
        </p:nvPicPr>
        <p:blipFill>
          <a:blip r:embed="rId4"/>
          <a:stretch>
            <a:fillRect/>
          </a:stretch>
        </p:blipFill>
        <p:spPr>
          <a:xfrm>
            <a:off x="5830534" y="3226974"/>
            <a:ext cx="3960051" cy="1966464"/>
          </a:xfrm>
          <a:prstGeom prst="rect">
            <a:avLst/>
          </a:prstGeom>
        </p:spPr>
      </p:pic>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アニメーションの軌跡を編集する</a:t>
            </a:r>
            <a:endParaRPr kumimoji="1" lang="ja-JP" altLang="en-US" sz="1400" dirty="0"/>
          </a:p>
        </p:txBody>
      </p:sp>
      <p:sp>
        <p:nvSpPr>
          <p:cNvPr id="16" name="正方形/長方形 15"/>
          <p:cNvSpPr/>
          <p:nvPr/>
        </p:nvSpPr>
        <p:spPr>
          <a:xfrm>
            <a:off x="114300" y="427539"/>
            <a:ext cx="6752167" cy="954107"/>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アニメーションの軌跡をクリックして軌跡のサイズを変更</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アニメーションの軌跡を自由に設定する</a:t>
            </a:r>
            <a:endParaRPr kumimoji="1" lang="ja-JP" altLang="en-US" sz="1400" dirty="0"/>
          </a:p>
        </p:txBody>
      </p:sp>
      <p:sp>
        <p:nvSpPr>
          <p:cNvPr id="30" name="正方形/長方形 29"/>
          <p:cNvSpPr/>
          <p:nvPr/>
        </p:nvSpPr>
        <p:spPr>
          <a:xfrm>
            <a:off x="114300" y="3499213"/>
            <a:ext cx="8115300" cy="2246769"/>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＜アニメーション＞ウィンドウの　　　をクリック</a:t>
            </a:r>
            <a:endParaRPr lang="en-US" altLang="ja-JP" sz="1400" dirty="0" smtClean="0"/>
          </a:p>
          <a:p>
            <a:endParaRPr lang="en-US" altLang="ja-JP" sz="1400" dirty="0" smtClean="0"/>
          </a:p>
          <a:p>
            <a:r>
              <a:rPr lang="ja-JP" altLang="en-US" sz="1400" dirty="0" smtClean="0"/>
              <a:t>＜アニメーションの軌跡＞欄の＜ユーザー設定＞パスをクリック</a:t>
            </a:r>
            <a:endParaRPr lang="en-US" altLang="ja-JP" sz="1400" dirty="0" smtClean="0"/>
          </a:p>
          <a:p>
            <a:endParaRPr lang="en-US" altLang="ja-JP" sz="1400" dirty="0"/>
          </a:p>
          <a:p>
            <a:r>
              <a:rPr lang="ja-JP" altLang="en-US" sz="1400" dirty="0" smtClean="0"/>
              <a:t>ポインタが✙になるのでマウスをドラッグして図形を移動させる軌跡を描く</a:t>
            </a:r>
            <a:endParaRPr lang="en-US" altLang="ja-JP" sz="1400" dirty="0" smtClean="0"/>
          </a:p>
          <a:p>
            <a:endParaRPr lang="en-US" altLang="ja-JP" sz="1400" dirty="0"/>
          </a:p>
          <a:p>
            <a:endParaRPr lang="en-US" altLang="ja-JP" sz="1400" dirty="0" smtClean="0"/>
          </a:p>
        </p:txBody>
      </p:sp>
      <p:pic>
        <p:nvPicPr>
          <p:cNvPr id="8" name="図 7"/>
          <p:cNvPicPr>
            <a:picLocks noChangeAspect="1"/>
          </p:cNvPicPr>
          <p:nvPr/>
        </p:nvPicPr>
        <p:blipFill>
          <a:blip r:embed="rId5"/>
          <a:stretch>
            <a:fillRect/>
          </a:stretch>
        </p:blipFill>
        <p:spPr>
          <a:xfrm>
            <a:off x="2515552" y="4152002"/>
            <a:ext cx="276264" cy="276264"/>
          </a:xfrm>
          <a:prstGeom prst="rect">
            <a:avLst/>
          </a:prstGeom>
        </p:spPr>
      </p:pic>
      <p:sp>
        <p:nvSpPr>
          <p:cNvPr id="12" name="正方形/長方形 11"/>
          <p:cNvSpPr/>
          <p:nvPr/>
        </p:nvSpPr>
        <p:spPr>
          <a:xfrm>
            <a:off x="7199791" y="4536491"/>
            <a:ext cx="301840" cy="230818"/>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pic>
        <p:nvPicPr>
          <p:cNvPr id="11" name="図 10"/>
          <p:cNvPicPr>
            <a:picLocks noChangeAspect="1"/>
          </p:cNvPicPr>
          <p:nvPr/>
        </p:nvPicPr>
        <p:blipFill>
          <a:blip r:embed="rId6"/>
          <a:stretch>
            <a:fillRect/>
          </a:stretch>
        </p:blipFill>
        <p:spPr>
          <a:xfrm>
            <a:off x="6498449" y="5306132"/>
            <a:ext cx="2583158" cy="806258"/>
          </a:xfrm>
          <a:prstGeom prst="rect">
            <a:avLst/>
          </a:prstGeom>
        </p:spPr>
      </p:pic>
      <p:sp>
        <p:nvSpPr>
          <p:cNvPr id="13" name="四角形吹き出し 12"/>
          <p:cNvSpPr/>
          <p:nvPr/>
        </p:nvSpPr>
        <p:spPr>
          <a:xfrm>
            <a:off x="6427433" y="5273336"/>
            <a:ext cx="2689934" cy="949911"/>
          </a:xfrm>
          <a:prstGeom prst="wedgeRectCallout">
            <a:avLst>
              <a:gd name="adj1" fmla="val -14232"/>
              <a:gd name="adj2" fmla="val -99182"/>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2836997597"/>
      </p:ext>
    </p:extLst>
  </p:cSld>
  <p:clrMapOvr>
    <a:masterClrMapping/>
  </p:clrMapOvr>
  <mc:AlternateContent xmlns:mc="http://schemas.openxmlformats.org/markup-compatibility/2006" xmlns:p14="http://schemas.microsoft.com/office/powerpoint/2010/main">
    <mc:Choice Requires="p14">
      <p:transition p14:dur="0" advTm="3639"/>
    </mc:Choice>
    <mc:Fallback xmlns="">
      <p:transition advTm="36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17452 -2.96296E-6 C 0.33991 -2.96296E-6 0.47404 0.05602 0.47404 0.125 C 0.47404 0.19398 0.33991 0.25 0.17452 0.25 C 0.00898 0.25 -0.125 0.19398 -0.125 0.125 C -0.125 0.05602 0.00898 -2.96296E-6 0.17452 -2.96296E-6 Z " pathEditMode="relative" rAng="0" ptsTypes="AAAAA">
                                      <p:cBhvr>
                                        <p:cTn id="6" dur="2000" fill="hold"/>
                                        <p:tgtEl>
                                          <p:spTgt spid="16"/>
                                        </p:tgtEl>
                                        <p:attrNameLst>
                                          <p:attrName>ppt_x</p:attrName>
                                          <p:attrName>ppt_y</p:attrName>
                                        </p:attrNameLst>
                                      </p:cBhvr>
                                      <p:rCtr x="0" y="12500"/>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3.84615E-6 -4.07407E-6 L -3.84615E-6 0.00024 C -0.00144 -0.00301 -0.00272 -0.00625 -0.00448 -0.00902 C -0.00512 -0.01018 -0.00625 -0.01088 -0.00721 -0.01157 C -0.00849 -0.0125 -0.01234 -0.01388 -0.01346 -0.01412 C -0.01458 -0.01388 -0.01586 -0.01365 -0.01698 -0.01296 C -0.01859 -0.0118 -0.02003 -0.01041 -0.02147 -0.00902 C -0.02227 -0.00833 -0.02259 -0.00717 -0.02323 -0.00648 C -0.02403 -0.00578 -0.02516 -0.00555 -0.02596 -0.00509 C -0.02724 -0.00301 -0.0282 -0.00069 -0.02964 0.00139 C -0.03028 0.00232 -0.03173 0.00255 -0.03221 0.00394 C -0.03333 0.00625 -0.03397 0.01158 -0.03397 0.01181 C -0.03381 0.02246 -0.03397 0.03334 -0.03317 0.04422 C -0.03301 0.04561 -0.03189 0.04653 -0.03141 0.04792 C -0.02852 0.05625 -0.03413 0.04792 -0.02516 0.05695 C -0.02291 0.05926 -0.02099 0.06135 -0.01875 0.06366 C -0.01794 0.06436 -0.01714 0.06574 -0.01618 0.06621 C -0.01522 0.06667 -0.01426 0.0669 -0.01346 0.06737 C -0.00496 0.07362 -0.01234 0.06968 -0.00625 0.07269 C -0.00208 0.0713 0.00225 0.07107 0.00625 0.06875 C 0.0077 0.06783 0.00802 0.06528 0.00898 0.06366 C 0.00946 0.0625 0.0101 0.06181 0.01074 0.06088 C 0.0117 0.05695 0.01218 0.05463 0.01347 0.05047 C 0.01459 0.04699 0.01603 0.04375 0.01699 0.04028 C 0.01779 0.03727 0.01795 0.03403 0.01875 0.03102 C 0.01988 0.02732 0.02164 0.02639 0.02324 0.02338 C 0.02709 0.01667 0.0226 0.02107 0.02965 0.01297 C 0.03093 0.01135 0.03254 0.01042 0.03398 0.00903 C 0.0359 0.00741 0.0375 0.00533 0.03943 0.00394 C 0.04167 0.00232 0.04584 0.00093 0.0484 -4.07407E-6 C 0.05193 0.00047 0.05561 -4.07407E-6 0.05914 0.00139 C 0.0601 0.00186 0.06026 0.00394 0.0609 0.00533 C 0.0617 0.00672 0.06282 0.00764 0.06363 0.00903 C 0.07068 0.02223 0.06459 0.01181 0.06907 0.02199 C 0.06972 0.02385 0.07084 0.02547 0.07164 0.02732 C 0.07228 0.02848 0.07292 0.02987 0.0734 0.03102 C 0.07404 0.03357 0.07548 0.04005 0.07613 0.04144 C 0.07853 0.0463 0.08045 0.04769 0.08334 0.05047 C 0.08478 0.05024 0.08654 0.05047 0.08782 0.04931 C 0.08863 0.04862 0.08831 0.04653 0.08879 0.04537 C 0.08927 0.04399 0.08991 0.04283 0.09055 0.04144 C 0.09231 0.03102 0.09007 0.0419 0.09504 0.02848 C 0.096 0.0257 0.09664 0.02246 0.0976 0.01945 C 0.09808 0.01806 0.09888 0.0169 0.09952 0.01551 C 0.10161 0.01112 0.10289 0.0088 0.10577 0.00533 C 0.10657 0.00417 0.10738 0.00324 0.1085 0.00255 C 0.10962 0.00186 0.11074 0.00186 0.11202 0.00139 C 0.11475 0.00186 0.11763 0.00093 0.12004 0.00255 C 0.12244 0.00417 0.12388 0.00741 0.12548 0.01042 C 0.12837 0.01598 0.13302 0.02454 0.13446 0.02987 C 0.13558 0.03426 0.13654 0.03866 0.13798 0.04283 C 0.13895 0.04514 0.14039 0.04699 0.14151 0.04931 C 0.14279 0.05186 0.14375 0.05463 0.1452 0.05695 C 0.1468 0.05996 0.15048 0.06482 0.15048 0.06505 C 0.15241 0.06436 0.15433 0.06505 0.15593 0.06366 C 0.15882 0.06088 0.16314 0.05324 0.16314 0.05348 C 0.16651 0.04329 0.16956 0.0338 0.17388 0.02477 C 0.17629 0.01922 0.17693 0.0169 0.18013 0.01297 C 0.18093 0.01204 0.18189 0.01135 0.18286 0.01042 C 0.1875 0.01088 0.19247 0.01065 0.19712 0.01158 C 0.19984 0.01227 0.20417 0.01829 0.20513 0.02084 C 0.21379 0.04213 0.21379 0.04237 0.21683 0.05579 C 0.21859 0.05533 0.22052 0.05533 0.22228 0.0544 C 0.22324 0.05394 0.22388 0.05255 0.22484 0.05186 C 0.22581 0.05116 0.22677 0.05093 0.22757 0.05047 C 0.23061 0.0375 0.22933 0.04561 0.22933 0.02593 L 0.24472 0.08959 " pathEditMode="relative" rAng="0" ptsTypes="AAAAAAAAAAAAAAAAAAAAAAAAAAAAAAAAAAAAAAAAAAAAAAAAAAAAAAAAAAAAAAAAAAA">
                                      <p:cBhvr>
                                        <p:cTn id="10" dur="2000" fill="hold"/>
                                        <p:tgtEl>
                                          <p:spTgt spid="30"/>
                                        </p:tgtEl>
                                        <p:attrNameLst>
                                          <p:attrName>ppt_x</p:attrName>
                                          <p:attrName>ppt_y</p:attrName>
                                        </p:attrNameLst>
                                      </p:cBhvr>
                                      <p:rCtr x="10529" y="377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4"/>
          <a:stretch>
            <a:fillRect/>
          </a:stretch>
        </p:blipFill>
        <p:spPr>
          <a:xfrm>
            <a:off x="5647911" y="230818"/>
            <a:ext cx="3220562" cy="2842439"/>
          </a:xfrm>
          <a:prstGeom prst="rect">
            <a:avLst/>
          </a:prstGeom>
        </p:spPr>
      </p:pic>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アニメーションの再生度に文字の色を変える</a:t>
            </a:r>
            <a:endParaRPr kumimoji="1" lang="ja-JP" altLang="en-US" sz="1400" dirty="0"/>
          </a:p>
        </p:txBody>
      </p:sp>
      <p:sp>
        <p:nvSpPr>
          <p:cNvPr id="16" name="正方形/長方形 15"/>
          <p:cNvSpPr/>
          <p:nvPr/>
        </p:nvSpPr>
        <p:spPr>
          <a:xfrm>
            <a:off x="114300" y="427539"/>
            <a:ext cx="6752167" cy="1815882"/>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ダイアログボックスで＜アニメーション後の動作＞で文字色を選択する</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アニメーション再生後にオブジェクトを消す</a:t>
            </a:r>
            <a:endParaRPr kumimoji="1" lang="ja-JP" altLang="en-US" sz="1400" dirty="0"/>
          </a:p>
        </p:txBody>
      </p:sp>
      <p:pic>
        <p:nvPicPr>
          <p:cNvPr id="2" name="図 1"/>
          <p:cNvPicPr>
            <a:picLocks noChangeAspect="1"/>
          </p:cNvPicPr>
          <p:nvPr/>
        </p:nvPicPr>
        <p:blipFill>
          <a:blip r:embed="rId5"/>
          <a:stretch>
            <a:fillRect/>
          </a:stretch>
        </p:blipFill>
        <p:spPr>
          <a:xfrm>
            <a:off x="1798407" y="1540447"/>
            <a:ext cx="219106" cy="190527"/>
          </a:xfrm>
          <a:prstGeom prst="rect">
            <a:avLst/>
          </a:prstGeom>
        </p:spPr>
      </p:pic>
      <p:sp>
        <p:nvSpPr>
          <p:cNvPr id="5" name="正方形/長方形 4"/>
          <p:cNvSpPr/>
          <p:nvPr/>
        </p:nvSpPr>
        <p:spPr>
          <a:xfrm>
            <a:off x="5797116" y="2121763"/>
            <a:ext cx="2521261" cy="266330"/>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19" name="正方形/長方形 18"/>
          <p:cNvSpPr/>
          <p:nvPr/>
        </p:nvSpPr>
        <p:spPr>
          <a:xfrm>
            <a:off x="114300" y="3525846"/>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ダイアログボックスで＜アニメーション後の動作＞で</a:t>
            </a:r>
            <a:endParaRPr lang="en-US" altLang="ja-JP" sz="1400" dirty="0" smtClean="0"/>
          </a:p>
          <a:p>
            <a:r>
              <a:rPr lang="ja-JP" altLang="en-US" sz="1400" dirty="0" smtClean="0"/>
              <a:t>＜アニメーション後で非表示にする＞を選択する</a:t>
            </a:r>
            <a:endParaRPr lang="en-US" altLang="ja-JP" sz="1400" dirty="0" smtClean="0"/>
          </a:p>
        </p:txBody>
      </p:sp>
      <p:pic>
        <p:nvPicPr>
          <p:cNvPr id="21" name="図 20"/>
          <p:cNvPicPr>
            <a:picLocks noChangeAspect="1"/>
          </p:cNvPicPr>
          <p:nvPr/>
        </p:nvPicPr>
        <p:blipFill>
          <a:blip r:embed="rId5"/>
          <a:stretch>
            <a:fillRect/>
          </a:stretch>
        </p:blipFill>
        <p:spPr>
          <a:xfrm>
            <a:off x="1798407" y="4638754"/>
            <a:ext cx="219106" cy="190527"/>
          </a:xfrm>
          <a:prstGeom prst="rect">
            <a:avLst/>
          </a:prstGeom>
        </p:spPr>
      </p:pic>
      <p:pic>
        <p:nvPicPr>
          <p:cNvPr id="10" name="図 9"/>
          <p:cNvPicPr>
            <a:picLocks noChangeAspect="1"/>
          </p:cNvPicPr>
          <p:nvPr/>
        </p:nvPicPr>
        <p:blipFill>
          <a:blip r:embed="rId6"/>
          <a:stretch>
            <a:fillRect/>
          </a:stretch>
        </p:blipFill>
        <p:spPr>
          <a:xfrm>
            <a:off x="5649390" y="3231471"/>
            <a:ext cx="3272668" cy="2928872"/>
          </a:xfrm>
          <a:prstGeom prst="rect">
            <a:avLst/>
          </a:prstGeom>
        </p:spPr>
      </p:pic>
      <p:sp>
        <p:nvSpPr>
          <p:cNvPr id="22" name="正方形/長方形 21"/>
          <p:cNvSpPr/>
          <p:nvPr/>
        </p:nvSpPr>
        <p:spPr>
          <a:xfrm>
            <a:off x="5797116" y="5211192"/>
            <a:ext cx="2521261" cy="266330"/>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2751332183"/>
      </p:ext>
    </p:extLst>
  </p:cSld>
  <p:clrMapOvr>
    <a:masterClrMapping/>
  </p:clrMapOvr>
  <mc:AlternateContent xmlns:mc="http://schemas.openxmlformats.org/markup-compatibility/2006" xmlns:p14="http://schemas.microsoft.com/office/powerpoint/2010/main">
    <mc:Choice Requires="p14">
      <p:transition p14:dur="0" advTm="3400"/>
    </mc:Choice>
    <mc:Fallback xmlns="">
      <p:transition advTm="34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17452 4.07407E-6 C 0.33991 4.07407E-6 0.47404 0.05601 0.47404 0.125 C 0.47404 0.19398 0.33991 0.25 0.17452 0.25 C 0.00898 0.25 -0.125 0.19398 -0.125 0.125 C -0.125 0.05601 0.00898 4.07407E-6 0.17452 4.07407E-6 Z " pathEditMode="relative" rAng="0" ptsTypes="AAAAA">
                                      <p:cBhvr>
                                        <p:cTn id="6" dur="2000" fill="hold"/>
                                        <p:tgtEl>
                                          <p:spTgt spid="16"/>
                                        </p:tgtEl>
                                        <p:attrNameLst>
                                          <p:attrName>ppt_x</p:attrName>
                                          <p:attrName>ppt_y</p:attrName>
                                        </p:attrNameLst>
                                      </p:cBhvr>
                                      <p:rCtr x="0" y="12500"/>
                                    </p:animMotion>
                                  </p:childTnLst>
                                  <p:subTnLst>
                                    <p:animClr clrSpc="rgb" dir="cw">
                                      <p:cBhvr override="childStyle">
                                        <p:cTn dur="1" fill="hold" display="0" masterRel="nextClick" afterEffect="1"/>
                                        <p:tgtEl>
                                          <p:spTgt spid="16"/>
                                        </p:tgtEl>
                                        <p:attrNameLst>
                                          <p:attrName>ppt_c</p:attrName>
                                        </p:attrNameLst>
                                      </p:cBhvr>
                                      <p:to>
                                        <a:srgbClr val="FF3300"/>
                                      </p:to>
                                    </p:animClr>
                                  </p:sub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grpId="0" nodeType="clickEffect">
                                  <p:stCondLst>
                                    <p:cond delay="0"/>
                                  </p:stCondLst>
                                  <p:childTnLst>
                                    <p:animMotion origin="layout" path="M -3.58974E-6 1.48148E-6 C 0.08222 1.48148E-6 0.14904 0.05602 0.14904 0.125 C 0.14904 0.19398 0.08222 0.25 -3.58974E-6 0.25 C -0.08237 0.25 -0.14887 0.19398 -0.14887 0.125 C -0.14887 0.05602 -0.08237 1.48148E-6 -3.58974E-6 1.48148E-6 Z " pathEditMode="relative" rAng="0" ptsTypes="AAAAA">
                                      <p:cBhvr>
                                        <p:cTn id="10" dur="2000" fill="hold"/>
                                        <p:tgtEl>
                                          <p:spTgt spid="19"/>
                                        </p:tgtEl>
                                        <p:attrNameLst>
                                          <p:attrName>ppt_x</p:attrName>
                                          <p:attrName>ppt_y</p:attrName>
                                        </p:attrNameLst>
                                      </p:cBhvr>
                                      <p:rCtr x="0" y="12500"/>
                                    </p:animMotion>
                                  </p:childTnLst>
                                  <p:subTnLst>
                                    <p:set>
                                      <p:cBhvr override="childStyle">
                                        <p:cTn dur="1" fill="hold" display="0" masterRel="sameClick" afterEffect="1">
                                          <p:stCondLst>
                                            <p:cond evt="end" delay="0">
                                              <p:tn val="9"/>
                                            </p:cond>
                                          </p:stCondLst>
                                        </p:cTn>
                                        <p:tgtEl>
                                          <p:spTgt spid="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5"/>
          <a:stretch>
            <a:fillRect/>
          </a:stretch>
        </p:blipFill>
        <p:spPr>
          <a:xfrm>
            <a:off x="5615597" y="150921"/>
            <a:ext cx="3199930" cy="2880588"/>
          </a:xfrm>
          <a:prstGeom prst="rect">
            <a:avLst/>
          </a:prstGeom>
        </p:spPr>
      </p:pic>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アニメーションに効果音を付ける</a:t>
            </a:r>
            <a:endParaRPr kumimoji="1" lang="ja-JP" altLang="en-US" sz="1400" dirty="0"/>
          </a:p>
        </p:txBody>
      </p:sp>
      <p:sp>
        <p:nvSpPr>
          <p:cNvPr id="16" name="正方形/長方形 15"/>
          <p:cNvSpPr/>
          <p:nvPr/>
        </p:nvSpPr>
        <p:spPr>
          <a:xfrm>
            <a:off x="114300" y="427539"/>
            <a:ext cx="6752167" cy="1815882"/>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ダイアログボックスで＜サウンド＞でサウンドを</a:t>
            </a:r>
            <a:r>
              <a:rPr lang="ja-JP" altLang="en-US" sz="1400" dirty="0"/>
              <a:t>選択</a:t>
            </a:r>
            <a:r>
              <a:rPr lang="ja-JP" altLang="en-US" sz="1400" dirty="0" smtClean="0"/>
              <a:t>する</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アニメーションの滑らかさを</a:t>
            </a:r>
            <a:r>
              <a:rPr kumimoji="1" lang="ja-JP" altLang="en-US" sz="2000" dirty="0"/>
              <a:t>調節</a:t>
            </a:r>
            <a:r>
              <a:rPr kumimoji="1" lang="ja-JP" altLang="en-US" sz="2000" dirty="0" smtClean="0"/>
              <a:t>する</a:t>
            </a:r>
            <a:endParaRPr kumimoji="1" lang="ja-JP" altLang="en-US" sz="1400" dirty="0"/>
          </a:p>
        </p:txBody>
      </p:sp>
      <p:pic>
        <p:nvPicPr>
          <p:cNvPr id="2" name="図 1"/>
          <p:cNvPicPr>
            <a:picLocks noChangeAspect="1"/>
          </p:cNvPicPr>
          <p:nvPr/>
        </p:nvPicPr>
        <p:blipFill>
          <a:blip r:embed="rId6"/>
          <a:stretch>
            <a:fillRect/>
          </a:stretch>
        </p:blipFill>
        <p:spPr>
          <a:xfrm>
            <a:off x="1798407" y="1540447"/>
            <a:ext cx="219106" cy="190527"/>
          </a:xfrm>
          <a:prstGeom prst="rect">
            <a:avLst/>
          </a:prstGeom>
        </p:spPr>
      </p:pic>
      <p:sp>
        <p:nvSpPr>
          <p:cNvPr id="5" name="正方形/長方形 4"/>
          <p:cNvSpPr/>
          <p:nvPr/>
        </p:nvSpPr>
        <p:spPr>
          <a:xfrm>
            <a:off x="5779360" y="1890943"/>
            <a:ext cx="2681059" cy="266330"/>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19" name="正方形/長方形 18"/>
          <p:cNvSpPr/>
          <p:nvPr/>
        </p:nvSpPr>
        <p:spPr>
          <a:xfrm>
            <a:off x="114300" y="3525846"/>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ダイアログボックスで＜滑らかに開始＞や＜滑らかに終了＞で</a:t>
            </a:r>
            <a:endParaRPr lang="en-US" altLang="ja-JP" sz="1400" dirty="0" smtClean="0"/>
          </a:p>
          <a:p>
            <a:r>
              <a:rPr lang="ja-JP" altLang="en-US" sz="1400" dirty="0"/>
              <a:t>時間</a:t>
            </a:r>
            <a:r>
              <a:rPr lang="ja-JP" altLang="en-US" sz="1400" dirty="0" smtClean="0"/>
              <a:t>を設定する</a:t>
            </a:r>
            <a:endParaRPr lang="en-US" altLang="ja-JP" sz="1400" dirty="0" smtClean="0"/>
          </a:p>
        </p:txBody>
      </p:sp>
      <p:pic>
        <p:nvPicPr>
          <p:cNvPr id="21" name="図 20"/>
          <p:cNvPicPr>
            <a:picLocks noChangeAspect="1"/>
          </p:cNvPicPr>
          <p:nvPr/>
        </p:nvPicPr>
        <p:blipFill>
          <a:blip r:embed="rId6"/>
          <a:stretch>
            <a:fillRect/>
          </a:stretch>
        </p:blipFill>
        <p:spPr>
          <a:xfrm>
            <a:off x="1798407" y="4638754"/>
            <a:ext cx="219106" cy="190527"/>
          </a:xfrm>
          <a:prstGeom prst="rect">
            <a:avLst/>
          </a:prstGeom>
        </p:spPr>
      </p:pic>
      <p:pic>
        <p:nvPicPr>
          <p:cNvPr id="10" name="図 9"/>
          <p:cNvPicPr>
            <a:picLocks noChangeAspect="1"/>
          </p:cNvPicPr>
          <p:nvPr/>
        </p:nvPicPr>
        <p:blipFill>
          <a:blip r:embed="rId7"/>
          <a:stretch>
            <a:fillRect/>
          </a:stretch>
        </p:blipFill>
        <p:spPr>
          <a:xfrm>
            <a:off x="5649390" y="3231471"/>
            <a:ext cx="3272668" cy="2928872"/>
          </a:xfrm>
          <a:prstGeom prst="rect">
            <a:avLst/>
          </a:prstGeom>
        </p:spPr>
      </p:pic>
      <p:sp>
        <p:nvSpPr>
          <p:cNvPr id="22" name="正方形/長方形 21"/>
          <p:cNvSpPr/>
          <p:nvPr/>
        </p:nvSpPr>
        <p:spPr>
          <a:xfrm>
            <a:off x="5788238" y="4039340"/>
            <a:ext cx="2530139" cy="435006"/>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3241803778"/>
      </p:ext>
    </p:extLst>
  </p:cSld>
  <p:clrMapOvr>
    <a:masterClrMapping/>
  </p:clrMapOvr>
  <mc:AlternateContent xmlns:mc="http://schemas.openxmlformats.org/markup-compatibility/2006" xmlns:p14="http://schemas.microsoft.com/office/powerpoint/2010/main">
    <mc:Choice Requires="p14">
      <p:transition p14:dur="0" advTm="4955"/>
    </mc:Choice>
    <mc:Fallback xmlns="">
      <p:transition advTm="4955"/>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fill="hold" grpId="0" nodeType="clickEffect" p14:presetBounceEnd="50000">
                                      <p:stCondLst>
                                        <p:cond delay="0"/>
                                      </p:stCondLst>
                                      <p:childTnLst>
                                        <p:animMotion origin="layout" path="M 0.17452 4.07407E-6 C 0.33991 4.07407E-6 0.47404 0.05601 0.47404 0.125 C 0.47404 0.19398 0.33991 0.25 0.17452 0.25 C 0.00898 0.25 -0.125 0.19398 -0.125 0.125 C -0.125 0.05601 0.00898 4.07407E-6 0.17452 4.07407E-6 Z " pathEditMode="relative" rAng="0" ptsTypes="AAAAA" p14:bounceEnd="50000">
                                          <p:cBhvr>
                                            <p:cTn id="6" dur="2000" fill="hold"/>
                                            <p:tgtEl>
                                              <p:spTgt spid="16"/>
                                            </p:tgtEl>
                                            <p:attrNameLst>
                                              <p:attrName>ppt_x</p:attrName>
                                              <p:attrName>ppt_y</p:attrName>
                                            </p:attrNameLst>
                                          </p:cBhvr>
                                          <p:rCtr x="0" y="12500"/>
                                        </p:animMotion>
                                      </p:childTnLst>
                                      <p:subTnLst>
                                        <p:audio>
                                          <p:cMediaNode>
                                            <p:cTn display="0" masterRel="sameClick">
                                              <p:stCondLst>
                                                <p:cond evt="begin" delay="0">
                                                  <p:tn val="5"/>
                                                </p:cond>
                                              </p:stCondLst>
                                              <p:endCondLst>
                                                <p:cond evt="onStopAudio" delay="0">
                                                  <p:tgtEl>
                                                    <p:sldTgt/>
                                                  </p:tgtEl>
                                                </p:cond>
                                              </p:endCondLst>
                                            </p:cTn>
                                            <p:tgtEl>
                                              <p:sndTgt r:embed="rId4" name="chimes.wav"/>
                                            </p:tgtEl>
                                          </p:cMediaNode>
                                        </p:audio>
                                      </p:sub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grpId="0" nodeType="clickEffect">
                                      <p:stCondLst>
                                        <p:cond delay="0"/>
                                      </p:stCondLst>
                                      <p:childTnLst>
                                        <p:animMotion origin="layout" path="M -3.58974E-6 1.48148E-6 C 0.08222 1.48148E-6 0.14904 0.05602 0.14904 0.125 C 0.14904 0.19398 0.08222 0.25 -3.58974E-6 0.25 C -0.08237 0.25 -0.14887 0.19398 -0.14887 0.125 C -0.14887 0.05602 -0.08237 1.48148E-6 -3.58974E-6 1.48148E-6 Z " pathEditMode="relative" rAng="0" ptsTypes="AAAAA">
                                          <p:cBhvr>
                                            <p:cTn id="10" dur="2000" fill="hold"/>
                                            <p:tgtEl>
                                              <p:spTgt spid="19"/>
                                            </p:tgtEl>
                                            <p:attrNameLst>
                                              <p:attrName>ppt_x</p:attrName>
                                              <p:attrName>ppt_y</p:attrName>
                                            </p:attrNameLst>
                                          </p:cBhvr>
                                          <p:rCtr x="0" y="12500"/>
                                        </p:animMotion>
                                      </p:childTnLst>
                                      <p:subTnLst>
                                        <p:set>
                                          <p:cBhvr override="childStyle">
                                            <p:cTn dur="1" fill="hold" display="0" masterRel="sameClick" afterEffect="1">
                                              <p:stCondLst>
                                                <p:cond evt="end" delay="0">
                                                  <p:tn val="9"/>
                                                </p:cond>
                                              </p:stCondLst>
                                            </p:cTn>
                                            <p:tgtEl>
                                              <p:spTgt spid="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fill="hold" grpId="0" nodeType="clickEffect">
                                      <p:stCondLst>
                                        <p:cond delay="0"/>
                                      </p:stCondLst>
                                      <p:childTnLst>
                                        <p:animMotion origin="layout" path="M 0.17452 4.07407E-6 C 0.33991 4.07407E-6 0.47404 0.05601 0.47404 0.125 C 0.47404 0.19398 0.33991 0.25 0.17452 0.25 C 0.00898 0.25 -0.125 0.19398 -0.125 0.125 C -0.125 0.05601 0.00898 4.07407E-6 0.17452 4.07407E-6 Z " pathEditMode="relative" rAng="0" ptsTypes="AAAAA">
                                          <p:cBhvr>
                                            <p:cTn id="6" dur="2000" fill="hold"/>
                                            <p:tgtEl>
                                              <p:spTgt spid="16"/>
                                            </p:tgtEl>
                                            <p:attrNameLst>
                                              <p:attrName>ppt_x</p:attrName>
                                              <p:attrName>ppt_y</p:attrName>
                                            </p:attrNameLst>
                                          </p:cBhvr>
                                          <p:rCtr x="0" y="12500"/>
                                        </p:animMotion>
                                      </p:childTnLst>
                                      <p:subTnLst>
                                        <p:audio>
                                          <p:cMediaNode>
                                            <p:cTn display="0" masterRel="sameClick">
                                              <p:stCondLst>
                                                <p:cond evt="begin" delay="0">
                                                  <p:tn val="5"/>
                                                </p:cond>
                                              </p:stCondLst>
                                              <p:endCondLst>
                                                <p:cond evt="onStopAudio" delay="0">
                                                  <p:tgtEl>
                                                    <p:sldTgt/>
                                                  </p:tgtEl>
                                                </p:cond>
                                              </p:endCondLst>
                                            </p:cTn>
                                            <p:tgtEl>
                                              <p:sndTgt r:embed="rId8" name="chimes.wav"/>
                                            </p:tgtEl>
                                          </p:cMediaNode>
                                        </p:audio>
                                      </p:sub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grpId="0" nodeType="clickEffect">
                                      <p:stCondLst>
                                        <p:cond delay="0"/>
                                      </p:stCondLst>
                                      <p:childTnLst>
                                        <p:animMotion origin="layout" path="M -3.58974E-6 1.48148E-6 C 0.08222 1.48148E-6 0.14904 0.05602 0.14904 0.125 C 0.14904 0.19398 0.08222 0.25 -3.58974E-6 0.25 C -0.08237 0.25 -0.14887 0.19398 -0.14887 0.125 C -0.14887 0.05602 -0.08237 1.48148E-6 -3.58974E-6 1.48148E-6 Z " pathEditMode="relative" rAng="0" ptsTypes="AAAAA">
                                          <p:cBhvr>
                                            <p:cTn id="10" dur="2000" fill="hold"/>
                                            <p:tgtEl>
                                              <p:spTgt spid="19"/>
                                            </p:tgtEl>
                                            <p:attrNameLst>
                                              <p:attrName>ppt_x</p:attrName>
                                              <p:attrName>ppt_y</p:attrName>
                                            </p:attrNameLst>
                                          </p:cBhvr>
                                          <p:rCtr x="0" y="12500"/>
                                        </p:animMotion>
                                      </p:childTnLst>
                                      <p:subTnLst>
                                        <p:set>
                                          <p:cBhvr override="childStyle">
                                            <p:cTn dur="1" fill="hold" display="0" masterRel="sameClick" afterEffect="1">
                                              <p:stCondLst>
                                                <p:cond evt="end" delay="0">
                                                  <p:tn val="9"/>
                                                </p:cond>
                                              </p:stCondLst>
                                            </p:cTn>
                                            <p:tgtEl>
                                              <p:spTgt spid="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4"/>
          <a:stretch>
            <a:fillRect/>
          </a:stretch>
        </p:blipFill>
        <p:spPr>
          <a:xfrm>
            <a:off x="5669954" y="3249228"/>
            <a:ext cx="3216594" cy="2877318"/>
          </a:xfrm>
          <a:prstGeom prst="rect">
            <a:avLst/>
          </a:prstGeom>
        </p:spPr>
      </p:pic>
      <p:pic>
        <p:nvPicPr>
          <p:cNvPr id="6" name="図 5"/>
          <p:cNvPicPr>
            <a:picLocks noChangeAspect="1"/>
          </p:cNvPicPr>
          <p:nvPr/>
        </p:nvPicPr>
        <p:blipFill>
          <a:blip r:embed="rId5"/>
          <a:stretch>
            <a:fillRect/>
          </a:stretch>
        </p:blipFill>
        <p:spPr>
          <a:xfrm>
            <a:off x="5627282" y="108738"/>
            <a:ext cx="3271670" cy="2900792"/>
          </a:xfrm>
          <a:prstGeom prst="rect">
            <a:avLst/>
          </a:prstGeom>
        </p:spPr>
      </p:pic>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激しくぶれながらアニメーションを再生する</a:t>
            </a:r>
            <a:endParaRPr kumimoji="1" lang="ja-JP" altLang="en-US" sz="1400" dirty="0"/>
          </a:p>
        </p:txBody>
      </p:sp>
      <p:sp>
        <p:nvSpPr>
          <p:cNvPr id="16" name="正方形/長方形 15"/>
          <p:cNvSpPr/>
          <p:nvPr/>
        </p:nvSpPr>
        <p:spPr>
          <a:xfrm>
            <a:off x="114300" y="427539"/>
            <a:ext cx="6752167" cy="1815882"/>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ダイアログボックスで＜急に終了＞で時間を</a:t>
            </a:r>
            <a:r>
              <a:rPr lang="ja-JP" altLang="en-US" sz="1400" dirty="0"/>
              <a:t>設定</a:t>
            </a:r>
            <a:r>
              <a:rPr lang="ja-JP" altLang="en-US" sz="1400" dirty="0" smtClean="0"/>
              <a:t>する</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単語ごと</a:t>
            </a:r>
            <a:r>
              <a:rPr kumimoji="1" lang="en-US" altLang="ja-JP" sz="2000" dirty="0" smtClean="0"/>
              <a:t>/</a:t>
            </a:r>
            <a:r>
              <a:rPr kumimoji="1" lang="ja-JP" altLang="en-US" sz="2000" dirty="0" smtClean="0"/>
              <a:t>文字ごとにアニメーションを設定する</a:t>
            </a:r>
            <a:endParaRPr kumimoji="1" lang="ja-JP" altLang="en-US" sz="1400" dirty="0"/>
          </a:p>
        </p:txBody>
      </p:sp>
      <p:pic>
        <p:nvPicPr>
          <p:cNvPr id="2" name="図 1"/>
          <p:cNvPicPr>
            <a:picLocks noChangeAspect="1"/>
          </p:cNvPicPr>
          <p:nvPr/>
        </p:nvPicPr>
        <p:blipFill>
          <a:blip r:embed="rId6"/>
          <a:stretch>
            <a:fillRect/>
          </a:stretch>
        </p:blipFill>
        <p:spPr>
          <a:xfrm>
            <a:off x="1798407" y="1540447"/>
            <a:ext cx="219106" cy="190527"/>
          </a:xfrm>
          <a:prstGeom prst="rect">
            <a:avLst/>
          </a:prstGeom>
        </p:spPr>
      </p:pic>
      <p:sp>
        <p:nvSpPr>
          <p:cNvPr id="5" name="正方形/長方形 4"/>
          <p:cNvSpPr/>
          <p:nvPr/>
        </p:nvSpPr>
        <p:spPr>
          <a:xfrm>
            <a:off x="5752727" y="1322772"/>
            <a:ext cx="2681059" cy="266330"/>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19" name="正方形/長方形 18"/>
          <p:cNvSpPr/>
          <p:nvPr/>
        </p:nvSpPr>
        <p:spPr>
          <a:xfrm>
            <a:off x="114300" y="3525846"/>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ダイアログボックスで＜テキストの動作＞で</a:t>
            </a:r>
            <a:endParaRPr lang="en-US" altLang="ja-JP" sz="1400" dirty="0" smtClean="0"/>
          </a:p>
          <a:p>
            <a:r>
              <a:rPr lang="ja-JP" altLang="en-US" sz="1400" dirty="0" smtClean="0"/>
              <a:t>＜単語単位で表示＞や＜文字単位で表示＞を選択</a:t>
            </a:r>
            <a:endParaRPr lang="en-US" altLang="ja-JP" sz="1400" dirty="0" smtClean="0"/>
          </a:p>
        </p:txBody>
      </p:sp>
      <p:pic>
        <p:nvPicPr>
          <p:cNvPr id="21" name="図 20"/>
          <p:cNvPicPr>
            <a:picLocks noChangeAspect="1"/>
          </p:cNvPicPr>
          <p:nvPr/>
        </p:nvPicPr>
        <p:blipFill>
          <a:blip r:embed="rId6"/>
          <a:stretch>
            <a:fillRect/>
          </a:stretch>
        </p:blipFill>
        <p:spPr>
          <a:xfrm>
            <a:off x="1798407" y="4638754"/>
            <a:ext cx="219106" cy="190527"/>
          </a:xfrm>
          <a:prstGeom prst="rect">
            <a:avLst/>
          </a:prstGeom>
        </p:spPr>
      </p:pic>
      <p:sp>
        <p:nvSpPr>
          <p:cNvPr id="22" name="正方形/長方形 21"/>
          <p:cNvSpPr/>
          <p:nvPr/>
        </p:nvSpPr>
        <p:spPr>
          <a:xfrm>
            <a:off x="5832626" y="5379867"/>
            <a:ext cx="2432485" cy="568171"/>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1697641827"/>
      </p:ext>
    </p:extLst>
  </p:cSld>
  <p:clrMapOvr>
    <a:masterClrMapping/>
  </p:clrMapOvr>
  <mc:AlternateContent xmlns:mc="http://schemas.openxmlformats.org/markup-compatibility/2006" xmlns:p14="http://schemas.microsoft.com/office/powerpoint/2010/main">
    <mc:Choice Requires="p14">
      <p:transition p14:dur="0" advTm="5113"/>
    </mc:Choice>
    <mc:Fallback xmlns="">
      <p:transition advTm="5113"/>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fill="hold" grpId="0" nodeType="clickEffect" p14:presetBounceEnd="50000">
                                      <p:stCondLst>
                                        <p:cond delay="0"/>
                                      </p:stCondLst>
                                      <p:childTnLst>
                                        <p:animMotion origin="layout" path="M 0.17452 4.07407E-6 C 0.33991 4.07407E-6 0.47404 0.05601 0.47404 0.125 C 0.47404 0.19398 0.33991 0.25 0.17452 0.25 C 0.00898 0.25 -0.125 0.19398 -0.125 0.125 C -0.125 0.05601 0.00898 4.07407E-6 0.17452 4.07407E-6 Z " pathEditMode="relative" rAng="0" ptsTypes="AAAAA" p14:bounceEnd="50000">
                                          <p:cBhvr>
                                            <p:cTn id="6" dur="2000" fill="hold"/>
                                            <p:tgtEl>
                                              <p:spTgt spid="16"/>
                                            </p:tgtEl>
                                            <p:attrNameLst>
                                              <p:attrName>ppt_x</p:attrName>
                                              <p:attrName>ppt_y</p:attrName>
                                            </p:attrNameLst>
                                          </p:cBhvr>
                                          <p:rCtr x="0" y="12500"/>
                                        </p:animMotion>
                                      </p:child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grpId="0" nodeType="clickEffect">
                                      <p:stCondLst>
                                        <p:cond delay="0"/>
                                      </p:stCondLst>
                                      <p:iterate type="wd">
                                        <p:tmPct val="10000"/>
                                      </p:iterate>
                                      <p:childTnLst>
                                        <p:animMotion origin="layout" path="M -3.58974E-6 1.48148E-6 C 0.08222 1.48148E-6 0.14904 0.05602 0.14904 0.125 C 0.14904 0.19398 0.08222 0.25 -3.58974E-6 0.25 C -0.08237 0.25 -0.14887 0.19398 -0.14887 0.125 C -0.14887 0.05602 -0.08237 1.48148E-6 -3.58974E-6 1.48148E-6 Z " pathEditMode="relative" rAng="0" ptsTypes="AAAAA">
                                          <p:cBhvr>
                                            <p:cTn id="10" dur="2000" fill="hold"/>
                                            <p:tgtEl>
                                              <p:spTgt spid="19"/>
                                            </p:tgtEl>
                                            <p:attrNameLst>
                                              <p:attrName>ppt_x</p:attrName>
                                              <p:attrName>ppt_y</p:attrName>
                                            </p:attrNameLst>
                                          </p:cBhvr>
                                          <p:rCtr x="0" y="12500"/>
                                        </p:animMotion>
                                      </p:childTnLst>
                                      <p:subTnLst>
                                        <p:set>
                                          <p:cBhvr override="childStyle">
                                            <p:cTn dur="1" fill="hold" display="0" masterRel="sameClick" afterEffect="1">
                                              <p:stCondLst>
                                                <p:cond evt="end" delay="0">
                                                  <p:tn val="9"/>
                                                </p:cond>
                                              </p:stCondLst>
                                            </p:cTn>
                                            <p:tgtEl>
                                              <p:spTgt spid="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mc:Choice>
    <mc:Fallback xmlns="">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fill="hold" grpId="0" nodeType="clickEffect">
                                      <p:stCondLst>
                                        <p:cond delay="0"/>
                                      </p:stCondLst>
                                      <p:childTnLst>
                                        <p:animMotion origin="layout" path="M 0.17452 4.07407E-6 C 0.33991 4.07407E-6 0.47404 0.05601 0.47404 0.125 C 0.47404 0.19398 0.33991 0.25 0.17452 0.25 C 0.00898 0.25 -0.125 0.19398 -0.125 0.125 C -0.125 0.05601 0.00898 4.07407E-6 0.17452 4.07407E-6 Z " pathEditMode="relative" rAng="0" ptsTypes="AAAAA">
                                          <p:cBhvr>
                                            <p:cTn id="6" dur="2000" fill="hold"/>
                                            <p:tgtEl>
                                              <p:spTgt spid="16"/>
                                            </p:tgtEl>
                                            <p:attrNameLst>
                                              <p:attrName>ppt_x</p:attrName>
                                              <p:attrName>ppt_y</p:attrName>
                                            </p:attrNameLst>
                                          </p:cBhvr>
                                          <p:rCtr x="0" y="12500"/>
                                        </p:animMotion>
                                      </p:childTnLst>
                                    </p:cTn>
                                  </p:par>
                                </p:childTnLst>
                              </p:cTn>
                            </p:par>
                          </p:childTnLst>
                        </p:cTn>
                      </p:par>
                      <p:par>
                        <p:cTn id="7" fill="hold">
                          <p:stCondLst>
                            <p:cond delay="indefinite"/>
                          </p:stCondLst>
                          <p:childTnLst>
                            <p:par>
                              <p:cTn id="8" fill="hold">
                                <p:stCondLst>
                                  <p:cond delay="0"/>
                                </p:stCondLst>
                                <p:childTnLst>
                                  <p:par>
                                    <p:cTn id="9" presetID="1" presetClass="path" presetSubtype="0" accel="50000" decel="50000" fill="hold" grpId="0" nodeType="clickEffect">
                                      <p:stCondLst>
                                        <p:cond delay="0"/>
                                      </p:stCondLst>
                                      <p:iterate type="wd">
                                        <p:tmPct val="10000"/>
                                      </p:iterate>
                                      <p:childTnLst>
                                        <p:animMotion origin="layout" path="M -3.58974E-6 1.48148E-6 C 0.08222 1.48148E-6 0.14904 0.05602 0.14904 0.125 C 0.14904 0.19398 0.08222 0.25 -3.58974E-6 0.25 C -0.08237 0.25 -0.14887 0.19398 -0.14887 0.125 C -0.14887 0.05602 -0.08237 1.48148E-6 -3.58974E-6 1.48148E-6 Z " pathEditMode="relative" rAng="0" ptsTypes="AAAAA">
                                          <p:cBhvr>
                                            <p:cTn id="10" dur="2000" fill="hold"/>
                                            <p:tgtEl>
                                              <p:spTgt spid="19"/>
                                            </p:tgtEl>
                                            <p:attrNameLst>
                                              <p:attrName>ppt_x</p:attrName>
                                              <p:attrName>ppt_y</p:attrName>
                                            </p:attrNameLst>
                                          </p:cBhvr>
                                          <p:rCtr x="0" y="12500"/>
                                        </p:animMotion>
                                      </p:childTnLst>
                                      <p:subTnLst>
                                        <p:set>
                                          <p:cBhvr override="childStyle">
                                            <p:cTn dur="1" fill="hold" display="0" masterRel="sameClick" afterEffect="1">
                                              <p:stCondLst>
                                                <p:cond evt="end" delay="0">
                                                  <p:tn val="9"/>
                                                </p:cond>
                                              </p:stCondLst>
                                            </p:cTn>
                                            <p:tgtEl>
                                              <p:spTgt spid="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Lst>
      </p:timing>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箇条書きを１行ずつ表示する</a:t>
            </a:r>
            <a:endParaRPr kumimoji="1" lang="ja-JP" altLang="en-US" sz="1400" dirty="0"/>
          </a:p>
        </p:txBody>
      </p:sp>
      <p:sp>
        <p:nvSpPr>
          <p:cNvPr id="16" name="正方形/長方形 15"/>
          <p:cNvSpPr/>
          <p:nvPr/>
        </p:nvSpPr>
        <p:spPr>
          <a:xfrm>
            <a:off x="114300" y="427539"/>
            <a:ext cx="6752167" cy="2246769"/>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ダイアログボックスの＜テキストアニメーション＞をクリック</a:t>
            </a:r>
            <a:endParaRPr lang="en-US" altLang="ja-JP" sz="1400" dirty="0" smtClean="0"/>
          </a:p>
          <a:p>
            <a:endParaRPr lang="en-US" altLang="ja-JP" sz="1400" dirty="0"/>
          </a:p>
          <a:p>
            <a:r>
              <a:rPr lang="ja-JP" altLang="en-US" sz="1400" dirty="0" smtClean="0"/>
              <a:t>＜グループテキスト＞で段落を選択する</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箇条書きを下から順番に表示する</a:t>
            </a:r>
            <a:endParaRPr kumimoji="1" lang="ja-JP" altLang="en-US" sz="1400" dirty="0"/>
          </a:p>
        </p:txBody>
      </p:sp>
      <p:pic>
        <p:nvPicPr>
          <p:cNvPr id="2" name="図 1"/>
          <p:cNvPicPr>
            <a:picLocks noChangeAspect="1"/>
          </p:cNvPicPr>
          <p:nvPr/>
        </p:nvPicPr>
        <p:blipFill>
          <a:blip r:embed="rId4"/>
          <a:stretch>
            <a:fillRect/>
          </a:stretch>
        </p:blipFill>
        <p:spPr>
          <a:xfrm>
            <a:off x="1798407" y="1540447"/>
            <a:ext cx="219106" cy="190527"/>
          </a:xfrm>
          <a:prstGeom prst="rect">
            <a:avLst/>
          </a:prstGeom>
        </p:spPr>
      </p:pic>
      <p:sp>
        <p:nvSpPr>
          <p:cNvPr id="19" name="正方形/長方形 18"/>
          <p:cNvSpPr/>
          <p:nvPr/>
        </p:nvSpPr>
        <p:spPr>
          <a:xfrm>
            <a:off x="114300" y="3525846"/>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ダイアログボックスの＜テキストアニメーション＞で</a:t>
            </a:r>
            <a:endParaRPr lang="en-US" altLang="ja-JP" sz="1400" dirty="0" smtClean="0"/>
          </a:p>
          <a:p>
            <a:r>
              <a:rPr lang="ja-JP" altLang="en-US" sz="1400" dirty="0" smtClean="0"/>
              <a:t>＜表示順序を逆にする＞をオンにする</a:t>
            </a:r>
            <a:endParaRPr lang="en-US" altLang="ja-JP" sz="1400" dirty="0" smtClean="0"/>
          </a:p>
        </p:txBody>
      </p:sp>
      <p:pic>
        <p:nvPicPr>
          <p:cNvPr id="21" name="図 20"/>
          <p:cNvPicPr>
            <a:picLocks noChangeAspect="1"/>
          </p:cNvPicPr>
          <p:nvPr/>
        </p:nvPicPr>
        <p:blipFill>
          <a:blip r:embed="rId4"/>
          <a:stretch>
            <a:fillRect/>
          </a:stretch>
        </p:blipFill>
        <p:spPr>
          <a:xfrm>
            <a:off x="1798407" y="4638754"/>
            <a:ext cx="219106" cy="190527"/>
          </a:xfrm>
          <a:prstGeom prst="rect">
            <a:avLst/>
          </a:prstGeom>
        </p:spPr>
      </p:pic>
      <p:pic>
        <p:nvPicPr>
          <p:cNvPr id="3" name="図 2"/>
          <p:cNvPicPr>
            <a:picLocks noChangeAspect="1"/>
          </p:cNvPicPr>
          <p:nvPr/>
        </p:nvPicPr>
        <p:blipFill>
          <a:blip r:embed="rId5"/>
          <a:stretch>
            <a:fillRect/>
          </a:stretch>
        </p:blipFill>
        <p:spPr>
          <a:xfrm>
            <a:off x="5636808" y="190767"/>
            <a:ext cx="3543722" cy="2614576"/>
          </a:xfrm>
          <a:prstGeom prst="rect">
            <a:avLst/>
          </a:prstGeom>
        </p:spPr>
      </p:pic>
      <p:pic>
        <p:nvPicPr>
          <p:cNvPr id="9" name="図 8"/>
          <p:cNvPicPr>
            <a:picLocks noChangeAspect="1"/>
          </p:cNvPicPr>
          <p:nvPr/>
        </p:nvPicPr>
        <p:blipFill>
          <a:blip r:embed="rId6"/>
          <a:stretch>
            <a:fillRect/>
          </a:stretch>
        </p:blipFill>
        <p:spPr>
          <a:xfrm>
            <a:off x="5663953" y="3236495"/>
            <a:ext cx="3711547" cy="2729299"/>
          </a:xfrm>
          <a:prstGeom prst="rect">
            <a:avLst/>
          </a:prstGeom>
        </p:spPr>
      </p:pic>
      <p:sp>
        <p:nvSpPr>
          <p:cNvPr id="25" name="フリーフォーム 24"/>
          <p:cNvSpPr/>
          <p:nvPr/>
        </p:nvSpPr>
        <p:spPr>
          <a:xfrm>
            <a:off x="5726099" y="692458"/>
            <a:ext cx="1890943" cy="1154096"/>
          </a:xfrm>
          <a:custGeom>
            <a:avLst/>
            <a:gdLst>
              <a:gd name="connsiteX0" fmla="*/ 0 w 1890943"/>
              <a:gd name="connsiteY0" fmla="*/ 0 h 1154096"/>
              <a:gd name="connsiteX1" fmla="*/ 1890943 w 1890943"/>
              <a:gd name="connsiteY1" fmla="*/ 0 h 1154096"/>
              <a:gd name="connsiteX2" fmla="*/ 1890943 w 1890943"/>
              <a:gd name="connsiteY2" fmla="*/ 196788 h 1154096"/>
              <a:gd name="connsiteX3" fmla="*/ 1890943 w 1890943"/>
              <a:gd name="connsiteY3" fmla="*/ 213064 h 1154096"/>
              <a:gd name="connsiteX4" fmla="*/ 1890943 w 1890943"/>
              <a:gd name="connsiteY4" fmla="*/ 1154096 h 1154096"/>
              <a:gd name="connsiteX5" fmla="*/ 711693 w 1890943"/>
              <a:gd name="connsiteY5" fmla="*/ 1154096 h 1154096"/>
              <a:gd name="connsiteX6" fmla="*/ 711693 w 1890943"/>
              <a:gd name="connsiteY6" fmla="*/ 213064 h 1154096"/>
              <a:gd name="connsiteX7" fmla="*/ 0 w 1890943"/>
              <a:gd name="connsiteY7" fmla="*/ 213064 h 11540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90943" h="1154096">
                <a:moveTo>
                  <a:pt x="0" y="0"/>
                </a:moveTo>
                <a:lnTo>
                  <a:pt x="1890943" y="0"/>
                </a:lnTo>
                <a:lnTo>
                  <a:pt x="1890943" y="196788"/>
                </a:lnTo>
                <a:lnTo>
                  <a:pt x="1890943" y="213064"/>
                </a:lnTo>
                <a:lnTo>
                  <a:pt x="1890943" y="1154096"/>
                </a:lnTo>
                <a:lnTo>
                  <a:pt x="711693" y="1154096"/>
                </a:lnTo>
                <a:lnTo>
                  <a:pt x="711693" y="213064"/>
                </a:lnTo>
                <a:lnTo>
                  <a:pt x="0" y="213064"/>
                </a:lnTo>
                <a:close/>
              </a:path>
            </a:pathLst>
          </a:cu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p>
        </p:txBody>
      </p:sp>
      <p:sp>
        <p:nvSpPr>
          <p:cNvPr id="11" name="正方形/長方形 10"/>
          <p:cNvSpPr/>
          <p:nvPr/>
        </p:nvSpPr>
        <p:spPr>
          <a:xfrm>
            <a:off x="5717219" y="4341181"/>
            <a:ext cx="1180731" cy="221941"/>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3703769482"/>
      </p:ext>
    </p:extLst>
  </p:cSld>
  <p:clrMapOvr>
    <a:masterClrMapping/>
  </p:clrMapOvr>
  <mc:AlternateContent xmlns:mc="http://schemas.openxmlformats.org/markup-compatibility/2006" xmlns:p14="http://schemas.microsoft.com/office/powerpoint/2010/main">
    <mc:Choice Requires="p14">
      <p:transition p14:dur="0" advTm="9363"/>
    </mc:Choice>
    <mc:Fallback xmlns="">
      <p:transition advTm="93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5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3" end="3"/>
                                            </p:txEl>
                                          </p:spTgt>
                                        </p:tgtEl>
                                        <p:attrNameLst>
                                          <p:attrName>style.visibility</p:attrName>
                                        </p:attrNameLst>
                                      </p:cBhvr>
                                      <p:to>
                                        <p:strVal val="visible"/>
                                      </p:to>
                                    </p:set>
                                    <p:animEffect transition="in" filter="fade">
                                      <p:cBhvr>
                                        <p:cTn id="12" dur="500"/>
                                        <p:tgtEl>
                                          <p:spTgt spid="16">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animEffect transition="in" filter="fade">
                                      <p:cBhvr>
                                        <p:cTn id="17" dur="500"/>
                                        <p:tgtEl>
                                          <p:spTgt spid="16">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xEl>
                                              <p:pRg st="7" end="7"/>
                                            </p:txEl>
                                          </p:spTgt>
                                        </p:tgtEl>
                                        <p:attrNameLst>
                                          <p:attrName>style.visibility</p:attrName>
                                        </p:attrNameLst>
                                      </p:cBhvr>
                                      <p:to>
                                        <p:strVal val="visible"/>
                                      </p:to>
                                    </p:set>
                                    <p:animEffect transition="in" filter="fade">
                                      <p:cBhvr>
                                        <p:cTn id="22" dur="500"/>
                                        <p:tgtEl>
                                          <p:spTgt spid="16">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xEl>
                                              <p:pRg st="9" end="9"/>
                                            </p:txEl>
                                          </p:spTgt>
                                        </p:tgtEl>
                                        <p:attrNameLst>
                                          <p:attrName>style.visibility</p:attrName>
                                        </p:attrNameLst>
                                      </p:cBhvr>
                                      <p:to>
                                        <p:strVal val="visible"/>
                                      </p:to>
                                    </p:set>
                                    <p:animEffect transition="in" filter="fade">
                                      <p:cBhvr>
                                        <p:cTn id="27" dur="500"/>
                                        <p:tgtEl>
                                          <p:spTgt spid="16">
                                            <p:txEl>
                                              <p:pRg st="9" end="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xEl>
                                              <p:pRg st="8" end="8"/>
                                            </p:txEl>
                                          </p:spTgt>
                                        </p:tgtEl>
                                        <p:attrNameLst>
                                          <p:attrName>style.visibility</p:attrName>
                                        </p:attrNameLst>
                                      </p:cBhvr>
                                      <p:to>
                                        <p:strVal val="visible"/>
                                      </p:to>
                                    </p:set>
                                    <p:animEffect transition="in" filter="barn(inVertical)">
                                      <p:cBhvr>
                                        <p:cTn id="32" dur="500"/>
                                        <p:tgtEl>
                                          <p:spTgt spid="19">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9">
                                            <p:txEl>
                                              <p:pRg st="7" end="7"/>
                                            </p:txEl>
                                          </p:spTgt>
                                        </p:tgtEl>
                                        <p:attrNameLst>
                                          <p:attrName>style.visibility</p:attrName>
                                        </p:attrNameLst>
                                      </p:cBhvr>
                                      <p:to>
                                        <p:strVal val="visible"/>
                                      </p:to>
                                    </p:set>
                                    <p:animEffect transition="in" filter="barn(inVertical)">
                                      <p:cBhvr>
                                        <p:cTn id="37" dur="500"/>
                                        <p:tgtEl>
                                          <p:spTgt spid="19">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
                                            <p:txEl>
                                              <p:pRg st="5" end="5"/>
                                            </p:txEl>
                                          </p:spTgt>
                                        </p:tgtEl>
                                        <p:attrNameLst>
                                          <p:attrName>style.visibility</p:attrName>
                                        </p:attrNameLst>
                                      </p:cBhvr>
                                      <p:to>
                                        <p:strVal val="visible"/>
                                      </p:to>
                                    </p:set>
                                    <p:animEffect transition="in" filter="barn(inVertical)">
                                      <p:cBhvr>
                                        <p:cTn id="42" dur="500"/>
                                        <p:tgtEl>
                                          <p:spTgt spid="19">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9">
                                            <p:txEl>
                                              <p:pRg st="3" end="3"/>
                                            </p:txEl>
                                          </p:spTgt>
                                        </p:tgtEl>
                                        <p:attrNameLst>
                                          <p:attrName>style.visibility</p:attrName>
                                        </p:attrNameLst>
                                      </p:cBhvr>
                                      <p:to>
                                        <p:strVal val="visible"/>
                                      </p:to>
                                    </p:set>
                                    <p:animEffect transition="in" filter="barn(inVertical)">
                                      <p:cBhvr>
                                        <p:cTn id="47" dur="500"/>
                                        <p:tgtEl>
                                          <p:spTgt spid="19">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9">
                                            <p:txEl>
                                              <p:pRg st="1" end="1"/>
                                            </p:txEl>
                                          </p:spTgt>
                                        </p:tgtEl>
                                        <p:attrNameLst>
                                          <p:attrName>style.visibility</p:attrName>
                                        </p:attrNameLst>
                                      </p:cBhvr>
                                      <p:to>
                                        <p:strVal val="visible"/>
                                      </p:to>
                                    </p:set>
                                    <p:animEffect transition="in" filter="barn(inVertical)">
                                      <p:cBhvr>
                                        <p:cTn id="52" dur="500"/>
                                        <p:tgtEl>
                                          <p:spTgt spid="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P spid="19" grpId="0" build="p" rev="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図形内の文字だけにアニメーションを付ける</a:t>
            </a:r>
            <a:endParaRPr kumimoji="1" lang="ja-JP" altLang="en-US" sz="1400" dirty="0"/>
          </a:p>
        </p:txBody>
      </p:sp>
      <p:sp>
        <p:nvSpPr>
          <p:cNvPr id="16" name="正方形/長方形 15"/>
          <p:cNvSpPr/>
          <p:nvPr/>
        </p:nvSpPr>
        <p:spPr>
          <a:xfrm>
            <a:off x="114300" y="427539"/>
            <a:ext cx="6752167" cy="2246769"/>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文字色を変えたいアニメーションの「番号タグ」をクリック</a:t>
            </a:r>
            <a:endParaRPr lang="en-US" altLang="ja-JP" sz="1400" dirty="0" smtClean="0"/>
          </a:p>
          <a:p>
            <a:endParaRPr lang="en-US" altLang="ja-JP" sz="1400" dirty="0"/>
          </a:p>
          <a:p>
            <a:r>
              <a:rPr lang="ja-JP" altLang="en-US" sz="1400" dirty="0" smtClean="0"/>
              <a:t>アニメーション右下の　　をクリック</a:t>
            </a:r>
            <a:endParaRPr lang="en-US" altLang="ja-JP" sz="1400" dirty="0" smtClean="0"/>
          </a:p>
          <a:p>
            <a:endParaRPr lang="en-US" altLang="ja-JP" sz="1400" dirty="0"/>
          </a:p>
          <a:p>
            <a:r>
              <a:rPr lang="ja-JP" altLang="en-US" sz="1400" dirty="0" smtClean="0"/>
              <a:t>ダイアログボックスの＜テキストアニメーション＞をクリック</a:t>
            </a:r>
            <a:endParaRPr lang="en-US" altLang="ja-JP" sz="1400" dirty="0" smtClean="0"/>
          </a:p>
          <a:p>
            <a:endParaRPr lang="en-US" altLang="ja-JP" sz="1400" dirty="0"/>
          </a:p>
          <a:p>
            <a:r>
              <a:rPr lang="ja-JP" altLang="en-US" sz="1400" dirty="0" smtClean="0"/>
              <a:t>＜添付されている図を動かす＞をオフにする</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グラフの背景のアニメーションを停止する</a:t>
            </a:r>
            <a:endParaRPr kumimoji="1" lang="ja-JP" altLang="en-US" sz="1400" dirty="0"/>
          </a:p>
        </p:txBody>
      </p:sp>
      <p:pic>
        <p:nvPicPr>
          <p:cNvPr id="2" name="図 1"/>
          <p:cNvPicPr>
            <a:picLocks noChangeAspect="1"/>
          </p:cNvPicPr>
          <p:nvPr/>
        </p:nvPicPr>
        <p:blipFill>
          <a:blip r:embed="rId4"/>
          <a:stretch>
            <a:fillRect/>
          </a:stretch>
        </p:blipFill>
        <p:spPr>
          <a:xfrm>
            <a:off x="1798407" y="1540447"/>
            <a:ext cx="219106" cy="190527"/>
          </a:xfrm>
          <a:prstGeom prst="rect">
            <a:avLst/>
          </a:prstGeom>
        </p:spPr>
      </p:pic>
      <p:sp>
        <p:nvSpPr>
          <p:cNvPr id="19" name="正方形/長方形 18"/>
          <p:cNvSpPr/>
          <p:nvPr/>
        </p:nvSpPr>
        <p:spPr>
          <a:xfrm>
            <a:off x="114300" y="3525846"/>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グラフの背景のアニメーションを停止したい「番号タグ」をクリック</a:t>
            </a:r>
            <a:endParaRPr lang="en-US" altLang="ja-JP" sz="1400" dirty="0" smtClean="0"/>
          </a:p>
          <a:p>
            <a:endParaRPr lang="en-US" altLang="ja-JP" sz="1400" dirty="0"/>
          </a:p>
          <a:p>
            <a:r>
              <a:rPr lang="ja-JP" altLang="en-US" sz="1400" dirty="0" smtClean="0"/>
              <a:t>＜効果のオプション＞をクリック</a:t>
            </a:r>
            <a:endParaRPr lang="en-US" altLang="ja-JP" sz="1400" dirty="0" smtClean="0"/>
          </a:p>
          <a:p>
            <a:endParaRPr lang="en-US" altLang="ja-JP" sz="1400" dirty="0"/>
          </a:p>
          <a:p>
            <a:r>
              <a:rPr lang="ja-JP" altLang="en-US" sz="1400" dirty="0" smtClean="0"/>
              <a:t>＜系列別＞、＜項目別＞、＜系列の要素別＞、＜項目の要素別＞</a:t>
            </a:r>
            <a:endParaRPr lang="en-US" altLang="ja-JP" sz="1400" dirty="0" smtClean="0"/>
          </a:p>
          <a:p>
            <a:r>
              <a:rPr lang="ja-JP" altLang="en-US" sz="1400" dirty="0" smtClean="0"/>
              <a:t>を選択する</a:t>
            </a:r>
            <a:endParaRPr lang="en-US" altLang="ja-JP" sz="1400" dirty="0" smtClean="0"/>
          </a:p>
        </p:txBody>
      </p:sp>
      <p:sp>
        <p:nvSpPr>
          <p:cNvPr id="6" name="星 6 5"/>
          <p:cNvSpPr/>
          <p:nvPr/>
        </p:nvSpPr>
        <p:spPr>
          <a:xfrm>
            <a:off x="5007005" y="686764"/>
            <a:ext cx="1553593" cy="1467326"/>
          </a:xfrm>
          <a:prstGeom prst="star6">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r>
              <a:rPr kumimoji="1" lang="ja-JP" altLang="en-US" sz="1400" dirty="0" smtClean="0"/>
              <a:t>キラキラ</a:t>
            </a:r>
            <a:endParaRPr kumimoji="1" lang="en-US" altLang="ja-JP" sz="1400" dirty="0" smtClean="0"/>
          </a:p>
          <a:p>
            <a:pPr algn="ctr"/>
            <a:r>
              <a:rPr kumimoji="1" lang="ja-JP" altLang="en-US" sz="1400" dirty="0" smtClean="0"/>
              <a:t>キラキラ</a:t>
            </a:r>
            <a:endParaRPr kumimoji="1" lang="en-US" altLang="ja-JP" sz="1400" dirty="0" smtClean="0"/>
          </a:p>
          <a:p>
            <a:pPr algn="ctr"/>
            <a:r>
              <a:rPr kumimoji="1" lang="ja-JP" altLang="en-US" sz="1400" dirty="0"/>
              <a:t>キラキラ</a:t>
            </a:r>
            <a:endParaRPr kumimoji="1" lang="ja-JP" altLang="en-US" sz="1400" dirty="0" smtClean="0"/>
          </a:p>
        </p:txBody>
      </p:sp>
      <p:pic>
        <p:nvPicPr>
          <p:cNvPr id="8" name="図 7"/>
          <p:cNvPicPr>
            <a:picLocks noChangeAspect="1"/>
          </p:cNvPicPr>
          <p:nvPr/>
        </p:nvPicPr>
        <p:blipFill>
          <a:blip r:embed="rId5"/>
          <a:stretch>
            <a:fillRect/>
          </a:stretch>
        </p:blipFill>
        <p:spPr>
          <a:xfrm>
            <a:off x="6757701" y="337350"/>
            <a:ext cx="2885946" cy="2496432"/>
          </a:xfrm>
          <a:prstGeom prst="rect">
            <a:avLst/>
          </a:prstGeom>
        </p:spPr>
      </p:pic>
      <p:sp>
        <p:nvSpPr>
          <p:cNvPr id="10" name="正方形/長方形 9"/>
          <p:cNvSpPr/>
          <p:nvPr/>
        </p:nvSpPr>
        <p:spPr>
          <a:xfrm>
            <a:off x="6729274" y="1083076"/>
            <a:ext cx="1118586" cy="168675"/>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graphicFrame>
        <p:nvGraphicFramePr>
          <p:cNvPr id="14" name="グラフ 13"/>
          <p:cNvGraphicFramePr/>
          <p:nvPr>
            <p:extLst/>
          </p:nvPr>
        </p:nvGraphicFramePr>
        <p:xfrm>
          <a:off x="4976306" y="3258105"/>
          <a:ext cx="3678190" cy="2452127"/>
        </p:xfrm>
        <a:graphic>
          <a:graphicData uri="http://schemas.openxmlformats.org/drawingml/2006/chart">
            <c:chart xmlns:c="http://schemas.openxmlformats.org/drawingml/2006/chart" xmlns:r="http://schemas.openxmlformats.org/officeDocument/2006/relationships" r:id="rId6"/>
          </a:graphicData>
        </a:graphic>
      </p:graphicFrame>
      <p:pic>
        <p:nvPicPr>
          <p:cNvPr id="15" name="図 14"/>
          <p:cNvPicPr>
            <a:picLocks noChangeAspect="1"/>
          </p:cNvPicPr>
          <p:nvPr/>
        </p:nvPicPr>
        <p:blipFill>
          <a:blip r:embed="rId7"/>
          <a:stretch>
            <a:fillRect/>
          </a:stretch>
        </p:blipFill>
        <p:spPr>
          <a:xfrm>
            <a:off x="8627589" y="3231471"/>
            <a:ext cx="1120129" cy="3106339"/>
          </a:xfrm>
          <a:prstGeom prst="rect">
            <a:avLst/>
          </a:prstGeom>
        </p:spPr>
      </p:pic>
    </p:spTree>
    <p:custDataLst>
      <p:tags r:id="rId1"/>
    </p:custDataLst>
    <p:extLst>
      <p:ext uri="{BB962C8B-B14F-4D97-AF65-F5344CB8AC3E}">
        <p14:creationId xmlns:p14="http://schemas.microsoft.com/office/powerpoint/2010/main" val="2615619676"/>
      </p:ext>
    </p:extLst>
  </p:cSld>
  <p:clrMapOvr>
    <a:masterClrMapping/>
  </p:clrMapOvr>
  <mc:AlternateContent xmlns:mc="http://schemas.openxmlformats.org/markup-compatibility/2006" xmlns:p14="http://schemas.microsoft.com/office/powerpoint/2010/main">
    <mc:Choice Requires="p14">
      <p:transition p14:dur="0" advTm="5277"/>
    </mc:Choice>
    <mc:Fallback xmlns="">
      <p:transition advTm="52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charRg st="4294967295" end="4294967295"/>
                                            </p:txEl>
                                          </p:spTgt>
                                        </p:tgtEl>
                                        <p:attrNameLst>
                                          <p:attrName>style.visibility</p:attrName>
                                        </p:attrNameLst>
                                      </p:cBhvr>
                                      <p:to>
                                        <p:strVal val="visible"/>
                                      </p:to>
                                    </p:set>
                                    <p:anim calcmode="lin" valueType="num">
                                      <p:cBhvr additive="base">
                                        <p:cTn id="7" dur="500" fill="hold"/>
                                        <p:tgtEl>
                                          <p:spTgt spid="6">
                                            <p:txEl>
                                              <p:charRg st="4294967295" end="429496729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charRg st="4294967295" end="429496729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14">
                                            <p:graphicEl>
                                              <a:chart seriesIdx="-3" categoryIdx="-3" bldStep="gridLegend"/>
                                            </p:graphicEl>
                                          </p:spTgt>
                                        </p:tgtEl>
                                        <p:attrNameLst>
                                          <p:attrName>style.visibility</p:attrName>
                                        </p:attrNameLst>
                                      </p:cBhvr>
                                      <p:to>
                                        <p:strVal val="visible"/>
                                      </p:to>
                                    </p:set>
                                    <p:animEffect transition="in" filter="barn(inVertical)">
                                      <p:cBhvr>
                                        <p:cTn id="13" dur="500"/>
                                        <p:tgtEl>
                                          <p:spTgt spid="14">
                                            <p:graphicEl>
                                              <a:chart seriesIdx="-3" categoryIdx="-3" bldStep="gridLegend"/>
                                            </p:graphic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4">
                                            <p:graphicEl>
                                              <a:chart seriesIdx="0" categoryIdx="-4" bldStep="series"/>
                                            </p:graphicEl>
                                          </p:spTgt>
                                        </p:tgtEl>
                                        <p:attrNameLst>
                                          <p:attrName>style.visibility</p:attrName>
                                        </p:attrNameLst>
                                      </p:cBhvr>
                                      <p:to>
                                        <p:strVal val="visible"/>
                                      </p:to>
                                    </p:set>
                                    <p:animEffect transition="in" filter="barn(inVertical)">
                                      <p:cBhvr>
                                        <p:cTn id="18" dur="500"/>
                                        <p:tgtEl>
                                          <p:spTgt spid="14">
                                            <p:graphicEl>
                                              <a:chart seriesIdx="0" categoryIdx="-4" bldStep="series"/>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4">
                                            <p:graphicEl>
                                              <a:chart seriesIdx="1" categoryIdx="-4" bldStep="series"/>
                                            </p:graphicEl>
                                          </p:spTgt>
                                        </p:tgtEl>
                                        <p:attrNameLst>
                                          <p:attrName>style.visibility</p:attrName>
                                        </p:attrNameLst>
                                      </p:cBhvr>
                                      <p:to>
                                        <p:strVal val="visible"/>
                                      </p:to>
                                    </p:set>
                                    <p:animEffect transition="in" filter="barn(inVertical)">
                                      <p:cBhvr>
                                        <p:cTn id="23" dur="500"/>
                                        <p:tgtEl>
                                          <p:spTgt spid="14">
                                            <p:graphicEl>
                                              <a:chart seriesIdx="1" categoryIdx="-4" bldStep="series"/>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14">
                                            <p:graphicEl>
                                              <a:chart seriesIdx="2" categoryIdx="-4" bldStep="series"/>
                                            </p:graphicEl>
                                          </p:spTgt>
                                        </p:tgtEl>
                                        <p:attrNameLst>
                                          <p:attrName>style.visibility</p:attrName>
                                        </p:attrNameLst>
                                      </p:cBhvr>
                                      <p:to>
                                        <p:strVal val="visible"/>
                                      </p:to>
                                    </p:set>
                                    <p:animEffect transition="in" filter="barn(inVertical)">
                                      <p:cBhvr>
                                        <p:cTn id="28" dur="500"/>
                                        <p:tgtEl>
                                          <p:spTgt spid="14">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utoUpdateAnimBg="0"/>
      <p:bldGraphic spid="14" grpId="0">
        <p:bldSub>
          <a:bldChart bld="series"/>
        </p:bldSub>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6391274"/>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5" y="71476"/>
            <a:ext cx="5619750" cy="400110"/>
          </a:xfrm>
          <a:prstGeom prst="rect">
            <a:avLst/>
          </a:prstGeom>
          <a:noFill/>
        </p:spPr>
        <p:txBody>
          <a:bodyPr wrap="square" rtlCol="0">
            <a:spAutoFit/>
          </a:bodyPr>
          <a:lstStyle/>
          <a:p>
            <a:r>
              <a:rPr kumimoji="1" lang="ja-JP" altLang="en-US" sz="2000" dirty="0" smtClean="0"/>
              <a:t>アニメーションを設定する</a:t>
            </a:r>
            <a:endParaRPr kumimoji="1" lang="ja-JP" altLang="en-US" sz="1400" dirty="0"/>
          </a:p>
        </p:txBody>
      </p:sp>
      <p:sp>
        <p:nvSpPr>
          <p:cNvPr id="32" name="正方形/長方形 31"/>
          <p:cNvSpPr/>
          <p:nvPr/>
        </p:nvSpPr>
        <p:spPr>
          <a:xfrm>
            <a:off x="247650" y="575710"/>
            <a:ext cx="7229475" cy="1600438"/>
          </a:xfrm>
          <a:prstGeom prst="rect">
            <a:avLst/>
          </a:prstGeom>
          <a:effectLst/>
        </p:spPr>
        <p:txBody>
          <a:bodyPr wrap="square">
            <a:spAutoFit/>
          </a:bodyPr>
          <a:lstStyle/>
          <a:p>
            <a:r>
              <a:rPr lang="ja-JP" altLang="en-US" sz="1400" dirty="0" smtClean="0"/>
              <a:t>＜アニメーション＞タブをクリックし、アニメーションの一覧からアニメーション効果を設定する</a:t>
            </a:r>
            <a:endParaRPr lang="en-US" altLang="ja-JP" sz="1400" dirty="0" smtClean="0"/>
          </a:p>
          <a:p>
            <a:endParaRPr lang="en-US" altLang="ja-JP" sz="1400" dirty="0"/>
          </a:p>
          <a:p>
            <a:r>
              <a:rPr lang="ja-JP" altLang="en-US" sz="1400" dirty="0" smtClean="0"/>
              <a:t>アニメーション効果を設定すると、オブジェクトやプレースホルダーの左側に</a:t>
            </a:r>
            <a:endParaRPr lang="en-US" altLang="ja-JP" sz="1400" dirty="0" smtClean="0"/>
          </a:p>
          <a:p>
            <a:r>
              <a:rPr lang="ja-JP" altLang="en-US" sz="1400" dirty="0" smtClean="0"/>
              <a:t>アニメーションの再生順序を示す「番号タグ」が表示される</a:t>
            </a:r>
            <a:endParaRPr lang="en-US" altLang="ja-JP" sz="1400" dirty="0" smtClean="0"/>
          </a:p>
          <a:p>
            <a:r>
              <a:rPr lang="ja-JP" altLang="en-US" sz="1400" dirty="0" smtClean="0"/>
              <a:t>「番号タグ」は</a:t>
            </a:r>
            <a:endParaRPr lang="en-US" altLang="ja-JP" sz="1400" dirty="0" smtClean="0"/>
          </a:p>
          <a:p>
            <a:r>
              <a:rPr lang="ja-JP" altLang="en-US" sz="1400" dirty="0" smtClean="0"/>
              <a:t>＜アニメーション＞タブをクリックしたときと</a:t>
            </a:r>
            <a:endParaRPr lang="en-US" altLang="ja-JP" sz="1400" dirty="0" smtClean="0"/>
          </a:p>
          <a:p>
            <a:r>
              <a:rPr lang="ja-JP" altLang="en-US" sz="1400" dirty="0" smtClean="0"/>
              <a:t>＜アニメーションウィンドウ＞を表示したときのみ表示される</a:t>
            </a:r>
            <a:endParaRPr lang="en-US" altLang="ja-JP" sz="1400" dirty="0" smtClean="0"/>
          </a:p>
        </p:txBody>
      </p:sp>
      <p:grpSp>
        <p:nvGrpSpPr>
          <p:cNvPr id="9" name="グループ化 8"/>
          <p:cNvGrpSpPr/>
          <p:nvPr/>
        </p:nvGrpSpPr>
        <p:grpSpPr>
          <a:xfrm>
            <a:off x="247650" y="4469216"/>
            <a:ext cx="7229475" cy="1828162"/>
            <a:chOff x="247650" y="3099835"/>
            <a:chExt cx="7229475" cy="1828162"/>
          </a:xfrm>
        </p:grpSpPr>
        <p:pic>
          <p:nvPicPr>
            <p:cNvPr id="3" name="図 2"/>
            <p:cNvPicPr>
              <a:picLocks noChangeAspect="1"/>
            </p:cNvPicPr>
            <p:nvPr/>
          </p:nvPicPr>
          <p:blipFill>
            <a:blip r:embed="rId4"/>
            <a:stretch>
              <a:fillRect/>
            </a:stretch>
          </p:blipFill>
          <p:spPr>
            <a:xfrm>
              <a:off x="707924" y="3513061"/>
              <a:ext cx="1870176" cy="1414936"/>
            </a:xfrm>
            <a:prstGeom prst="rect">
              <a:avLst/>
            </a:prstGeom>
          </p:spPr>
        </p:pic>
        <p:sp>
          <p:nvSpPr>
            <p:cNvPr id="12" name="正方形/長方形 11"/>
            <p:cNvSpPr/>
            <p:nvPr/>
          </p:nvSpPr>
          <p:spPr>
            <a:xfrm>
              <a:off x="247650" y="3099835"/>
              <a:ext cx="7229475" cy="307777"/>
            </a:xfrm>
            <a:prstGeom prst="rect">
              <a:avLst/>
            </a:prstGeom>
            <a:effectLst/>
          </p:spPr>
          <p:txBody>
            <a:bodyPr wrap="square">
              <a:spAutoFit/>
            </a:bodyPr>
            <a:lstStyle/>
            <a:p>
              <a:r>
                <a:rPr lang="ja-JP" altLang="en-US" sz="1400" dirty="0" smtClean="0"/>
                <a:t>スライドのサムネイルには　　　が表示される</a:t>
              </a:r>
              <a:endParaRPr lang="en-US" altLang="ja-JP" sz="1400" dirty="0" smtClean="0"/>
            </a:p>
          </p:txBody>
        </p:sp>
        <p:pic>
          <p:nvPicPr>
            <p:cNvPr id="6" name="図 5"/>
            <p:cNvPicPr>
              <a:picLocks noChangeAspect="1"/>
            </p:cNvPicPr>
            <p:nvPr/>
          </p:nvPicPr>
          <p:blipFill rotWithShape="1">
            <a:blip r:embed="rId5"/>
            <a:srcRect l="21073" t="19511" r="-812"/>
            <a:stretch/>
          </p:blipFill>
          <p:spPr>
            <a:xfrm>
              <a:off x="2354695" y="3149600"/>
              <a:ext cx="201198" cy="195278"/>
            </a:xfrm>
            <a:prstGeom prst="rect">
              <a:avLst/>
            </a:prstGeom>
          </p:spPr>
        </p:pic>
        <p:sp>
          <p:nvSpPr>
            <p:cNvPr id="8" name="正方形/長方形 7"/>
            <p:cNvSpPr/>
            <p:nvPr/>
          </p:nvSpPr>
          <p:spPr>
            <a:xfrm>
              <a:off x="723900" y="4032250"/>
              <a:ext cx="241300" cy="171450"/>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grpSp>
      <p:pic>
        <p:nvPicPr>
          <p:cNvPr id="13" name="図 12"/>
          <p:cNvPicPr>
            <a:picLocks noChangeAspect="1"/>
          </p:cNvPicPr>
          <p:nvPr/>
        </p:nvPicPr>
        <p:blipFill>
          <a:blip r:embed="rId6"/>
          <a:stretch>
            <a:fillRect/>
          </a:stretch>
        </p:blipFill>
        <p:spPr>
          <a:xfrm>
            <a:off x="858259" y="2231627"/>
            <a:ext cx="2306349" cy="2082921"/>
          </a:xfrm>
          <a:prstGeom prst="rect">
            <a:avLst/>
          </a:prstGeom>
        </p:spPr>
      </p:pic>
      <p:sp>
        <p:nvSpPr>
          <p:cNvPr id="14" name="正方形/長方形 13"/>
          <p:cNvSpPr/>
          <p:nvPr/>
        </p:nvSpPr>
        <p:spPr>
          <a:xfrm>
            <a:off x="914400" y="2396971"/>
            <a:ext cx="275208" cy="248575"/>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20" name="正方形/長方形 19"/>
          <p:cNvSpPr/>
          <p:nvPr/>
        </p:nvSpPr>
        <p:spPr>
          <a:xfrm>
            <a:off x="1670482" y="3366116"/>
            <a:ext cx="275208" cy="248575"/>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556715482"/>
      </p:ext>
    </p:extLst>
  </p:cSld>
  <p:clrMapOvr>
    <a:masterClrMapping/>
  </p:clrMapOvr>
  <mc:AlternateContent xmlns:mc="http://schemas.openxmlformats.org/markup-compatibility/2006" xmlns:p14="http://schemas.microsoft.com/office/powerpoint/2010/main">
    <mc:Choice Requires="p14">
      <p:transition p14:dur="0" advTm="5558"/>
    </mc:Choice>
    <mc:Fallback xmlns="">
      <p:transition advTm="555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ircle(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2" presetClass="emph" presetSubtype="0" fill="hold" grpId="0" nodeType="clickEffect">
                                  <p:stCondLst>
                                    <p:cond delay="0"/>
                                  </p:stCondLst>
                                  <p:childTnLst>
                                    <p:animRot by="120000">
                                      <p:cBhvr>
                                        <p:cTn id="11" dur="100" fill="hold">
                                          <p:stCondLst>
                                            <p:cond delay="0"/>
                                          </p:stCondLst>
                                        </p:cTn>
                                        <p:tgtEl>
                                          <p:spTgt spid="32"/>
                                        </p:tgtEl>
                                        <p:attrNameLst>
                                          <p:attrName>r</p:attrName>
                                        </p:attrNameLst>
                                      </p:cBhvr>
                                    </p:animRot>
                                    <p:animRot by="-240000">
                                      <p:cBhvr>
                                        <p:cTn id="12" dur="200" fill="hold">
                                          <p:stCondLst>
                                            <p:cond delay="200"/>
                                          </p:stCondLst>
                                        </p:cTn>
                                        <p:tgtEl>
                                          <p:spTgt spid="32"/>
                                        </p:tgtEl>
                                        <p:attrNameLst>
                                          <p:attrName>r</p:attrName>
                                        </p:attrNameLst>
                                      </p:cBhvr>
                                    </p:animRot>
                                    <p:animRot by="240000">
                                      <p:cBhvr>
                                        <p:cTn id="13" dur="200" fill="hold">
                                          <p:stCondLst>
                                            <p:cond delay="400"/>
                                          </p:stCondLst>
                                        </p:cTn>
                                        <p:tgtEl>
                                          <p:spTgt spid="32"/>
                                        </p:tgtEl>
                                        <p:attrNameLst>
                                          <p:attrName>r</p:attrName>
                                        </p:attrNameLst>
                                      </p:cBhvr>
                                    </p:animRot>
                                    <p:animRot by="-240000">
                                      <p:cBhvr>
                                        <p:cTn id="14" dur="200" fill="hold">
                                          <p:stCondLst>
                                            <p:cond delay="600"/>
                                          </p:stCondLst>
                                        </p:cTn>
                                        <p:tgtEl>
                                          <p:spTgt spid="32"/>
                                        </p:tgtEl>
                                        <p:attrNameLst>
                                          <p:attrName>r</p:attrName>
                                        </p:attrNameLst>
                                      </p:cBhvr>
                                    </p:animRot>
                                    <p:animRot by="120000">
                                      <p:cBhvr>
                                        <p:cTn id="15" dur="200" fill="hold">
                                          <p:stCondLst>
                                            <p:cond delay="800"/>
                                          </p:stCondLst>
                                        </p:cTn>
                                        <p:tgtEl>
                                          <p:spTgt spid="3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0"/>
            <a:ext cx="9753600" cy="3014133"/>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アニメーションの方向を変更する</a:t>
            </a:r>
            <a:endParaRPr kumimoji="1" lang="ja-JP" altLang="en-US" sz="1400" dirty="0"/>
          </a:p>
        </p:txBody>
      </p:sp>
      <p:sp>
        <p:nvSpPr>
          <p:cNvPr id="21" name="正方形/長方形 20"/>
          <p:cNvSpPr/>
          <p:nvPr/>
        </p:nvSpPr>
        <p:spPr>
          <a:xfrm>
            <a:off x="66675" y="3149600"/>
            <a:ext cx="9753600" cy="308186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7625" y="3254943"/>
            <a:ext cx="5619750" cy="400110"/>
          </a:xfrm>
          <a:prstGeom prst="rect">
            <a:avLst/>
          </a:prstGeom>
          <a:noFill/>
        </p:spPr>
        <p:txBody>
          <a:bodyPr wrap="square" rtlCol="0">
            <a:spAutoFit/>
          </a:bodyPr>
          <a:lstStyle/>
          <a:p>
            <a:r>
              <a:rPr kumimoji="1" lang="ja-JP" altLang="en-US" sz="2000" dirty="0"/>
              <a:t>設定</a:t>
            </a:r>
            <a:r>
              <a:rPr kumimoji="1" lang="ja-JP" altLang="en-US" sz="2000" dirty="0" smtClean="0"/>
              <a:t>したアニメーションをプレビューで確認する</a:t>
            </a:r>
            <a:endParaRPr kumimoji="1" lang="ja-JP" altLang="en-US" sz="1400" dirty="0"/>
          </a:p>
        </p:txBody>
      </p:sp>
      <p:sp>
        <p:nvSpPr>
          <p:cNvPr id="23" name="正方形/長方形 22"/>
          <p:cNvSpPr/>
          <p:nvPr/>
        </p:nvSpPr>
        <p:spPr>
          <a:xfrm>
            <a:off x="139701" y="3611011"/>
            <a:ext cx="7788058" cy="1600438"/>
          </a:xfrm>
          <a:prstGeom prst="rect">
            <a:avLst/>
          </a:prstGeom>
          <a:effectLst/>
        </p:spPr>
        <p:txBody>
          <a:bodyPr wrap="square">
            <a:spAutoFit/>
          </a:bodyPr>
          <a:lstStyle/>
          <a:p>
            <a:r>
              <a:rPr lang="ja-JP" altLang="en-US" sz="1400" dirty="0" smtClean="0"/>
              <a:t>アニメーション効果を設定したスライドをクリック</a:t>
            </a:r>
            <a:endParaRPr lang="en-US" altLang="ja-JP" sz="1400" dirty="0" smtClean="0"/>
          </a:p>
          <a:p>
            <a:endParaRPr lang="en-US" altLang="ja-JP" sz="1400" dirty="0"/>
          </a:p>
          <a:p>
            <a:r>
              <a:rPr lang="ja-JP" altLang="en-US" sz="1400" dirty="0" smtClean="0"/>
              <a:t>＜アニメーション＞タブの＜プレビュー＞をクリック</a:t>
            </a:r>
            <a:endParaRPr lang="en-US" altLang="ja-JP" sz="1400" dirty="0" smtClean="0"/>
          </a:p>
          <a:p>
            <a:endParaRPr lang="en-US" altLang="ja-JP" sz="1400" dirty="0"/>
          </a:p>
          <a:p>
            <a:r>
              <a:rPr lang="ja-JP" altLang="en-US" sz="1400" dirty="0" smtClean="0"/>
              <a:t>スライドのサムネイルに表示されている＜アニメーションの再生＞アイコン　　をクリックすると</a:t>
            </a:r>
            <a:endParaRPr lang="en-US" altLang="ja-JP" sz="1400" dirty="0" smtClean="0"/>
          </a:p>
          <a:p>
            <a:r>
              <a:rPr lang="ja-JP" altLang="en-US" sz="1400" dirty="0" smtClean="0"/>
              <a:t>アニメーション効果と切り替え効果が一緒にプレビューされる</a:t>
            </a:r>
            <a:endParaRPr lang="en-US" altLang="ja-JP" sz="1400" dirty="0" smtClean="0"/>
          </a:p>
          <a:p>
            <a:endParaRPr lang="en-US" altLang="ja-JP" sz="1400" dirty="0" smtClean="0"/>
          </a:p>
        </p:txBody>
      </p:sp>
      <p:sp>
        <p:nvSpPr>
          <p:cNvPr id="16" name="正方形/長方形 15"/>
          <p:cNvSpPr/>
          <p:nvPr/>
        </p:nvSpPr>
        <p:spPr>
          <a:xfrm>
            <a:off x="114300" y="427539"/>
            <a:ext cx="6752167" cy="1169551"/>
          </a:xfrm>
          <a:prstGeom prst="rect">
            <a:avLst/>
          </a:prstGeom>
          <a:effectLst/>
        </p:spPr>
        <p:txBody>
          <a:bodyPr wrap="square">
            <a:spAutoFit/>
          </a:bodyPr>
          <a:lstStyle/>
          <a:p>
            <a:r>
              <a:rPr lang="ja-JP" altLang="en-US" sz="1400" dirty="0" smtClean="0"/>
              <a:t>＜アニメーション＞タブをクリック</a:t>
            </a:r>
            <a:endParaRPr lang="en-US" altLang="ja-JP" sz="1400" dirty="0" smtClean="0"/>
          </a:p>
          <a:p>
            <a:endParaRPr lang="en-US" altLang="ja-JP" sz="1400" dirty="0"/>
          </a:p>
          <a:p>
            <a:r>
              <a:rPr lang="ja-JP" altLang="en-US" sz="1400" dirty="0" smtClean="0"/>
              <a:t>アニメーションの「番号タグ」をクリック</a:t>
            </a:r>
            <a:endParaRPr lang="en-US" altLang="ja-JP" sz="1400" dirty="0" smtClean="0"/>
          </a:p>
          <a:p>
            <a:endParaRPr lang="en-US" altLang="ja-JP" sz="1400" dirty="0"/>
          </a:p>
          <a:p>
            <a:r>
              <a:rPr lang="ja-JP" altLang="en-US" sz="1400" dirty="0" smtClean="0"/>
              <a:t>＜効果のオプション＞をクリックして目的の方向をクリック</a:t>
            </a:r>
            <a:endParaRPr lang="en-US" altLang="ja-JP" sz="1400" dirty="0" smtClean="0"/>
          </a:p>
        </p:txBody>
      </p:sp>
      <p:pic>
        <p:nvPicPr>
          <p:cNvPr id="3" name="図 2"/>
          <p:cNvPicPr>
            <a:picLocks noChangeAspect="1"/>
          </p:cNvPicPr>
          <p:nvPr/>
        </p:nvPicPr>
        <p:blipFill>
          <a:blip r:embed="rId3"/>
          <a:stretch>
            <a:fillRect/>
          </a:stretch>
        </p:blipFill>
        <p:spPr>
          <a:xfrm>
            <a:off x="6864464" y="275209"/>
            <a:ext cx="879665" cy="2787588"/>
          </a:xfrm>
          <a:prstGeom prst="rect">
            <a:avLst/>
          </a:prstGeom>
        </p:spPr>
      </p:pic>
      <p:sp>
        <p:nvSpPr>
          <p:cNvPr id="19" name="フリーフォーム 18"/>
          <p:cNvSpPr/>
          <p:nvPr/>
        </p:nvSpPr>
        <p:spPr>
          <a:xfrm>
            <a:off x="6915705" y="310718"/>
            <a:ext cx="726488" cy="2716567"/>
          </a:xfrm>
          <a:custGeom>
            <a:avLst/>
            <a:gdLst>
              <a:gd name="connsiteX0" fmla="*/ 0 w 726488"/>
              <a:gd name="connsiteY0" fmla="*/ 0 h 2716567"/>
              <a:gd name="connsiteX1" fmla="*/ 390617 w 726488"/>
              <a:gd name="connsiteY1" fmla="*/ 0 h 2716567"/>
              <a:gd name="connsiteX2" fmla="*/ 390617 w 726488"/>
              <a:gd name="connsiteY2" fmla="*/ 436485 h 2716567"/>
              <a:gd name="connsiteX3" fmla="*/ 726488 w 726488"/>
              <a:gd name="connsiteY3" fmla="*/ 436485 h 2716567"/>
              <a:gd name="connsiteX4" fmla="*/ 726488 w 726488"/>
              <a:gd name="connsiteY4" fmla="*/ 2716567 h 2716567"/>
              <a:gd name="connsiteX5" fmla="*/ 0 w 726488"/>
              <a:gd name="connsiteY5" fmla="*/ 2716567 h 2716567"/>
              <a:gd name="connsiteX6" fmla="*/ 0 w 726488"/>
              <a:gd name="connsiteY6" fmla="*/ 497150 h 2716567"/>
              <a:gd name="connsiteX7" fmla="*/ 0 w 726488"/>
              <a:gd name="connsiteY7" fmla="*/ 436485 h 2716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26488" h="2716567">
                <a:moveTo>
                  <a:pt x="0" y="0"/>
                </a:moveTo>
                <a:lnTo>
                  <a:pt x="390617" y="0"/>
                </a:lnTo>
                <a:lnTo>
                  <a:pt x="390617" y="436485"/>
                </a:lnTo>
                <a:lnTo>
                  <a:pt x="726488" y="436485"/>
                </a:lnTo>
                <a:lnTo>
                  <a:pt x="726488" y="2716567"/>
                </a:lnTo>
                <a:lnTo>
                  <a:pt x="0" y="2716567"/>
                </a:lnTo>
                <a:lnTo>
                  <a:pt x="0" y="497150"/>
                </a:lnTo>
                <a:lnTo>
                  <a:pt x="0" y="436485"/>
                </a:lnTo>
                <a:close/>
              </a:path>
            </a:pathLst>
          </a:cu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p>
        </p:txBody>
      </p:sp>
      <p:pic>
        <p:nvPicPr>
          <p:cNvPr id="6" name="図 5"/>
          <p:cNvPicPr>
            <a:picLocks noChangeAspect="1"/>
          </p:cNvPicPr>
          <p:nvPr/>
        </p:nvPicPr>
        <p:blipFill>
          <a:blip r:embed="rId4"/>
          <a:stretch>
            <a:fillRect/>
          </a:stretch>
        </p:blipFill>
        <p:spPr>
          <a:xfrm>
            <a:off x="5003746" y="335957"/>
            <a:ext cx="1638529" cy="1409897"/>
          </a:xfrm>
          <a:prstGeom prst="rect">
            <a:avLst/>
          </a:prstGeom>
        </p:spPr>
      </p:pic>
      <p:sp>
        <p:nvSpPr>
          <p:cNvPr id="8" name="正方形/長方形 7"/>
          <p:cNvSpPr/>
          <p:nvPr/>
        </p:nvSpPr>
        <p:spPr>
          <a:xfrm>
            <a:off x="5104660" y="497150"/>
            <a:ext cx="292963" cy="275207"/>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pic>
        <p:nvPicPr>
          <p:cNvPr id="24" name="図 23"/>
          <p:cNvPicPr>
            <a:picLocks noChangeAspect="1"/>
          </p:cNvPicPr>
          <p:nvPr/>
        </p:nvPicPr>
        <p:blipFill rotWithShape="1">
          <a:blip r:embed="rId5"/>
          <a:srcRect l="21073" t="19511" r="-812"/>
          <a:stretch/>
        </p:blipFill>
        <p:spPr>
          <a:xfrm>
            <a:off x="5701576" y="4527858"/>
            <a:ext cx="201198" cy="195278"/>
          </a:xfrm>
          <a:prstGeom prst="rect">
            <a:avLst/>
          </a:prstGeom>
        </p:spPr>
      </p:pic>
    </p:spTree>
    <p:extLst>
      <p:ext uri="{BB962C8B-B14F-4D97-AF65-F5344CB8AC3E}">
        <p14:creationId xmlns:p14="http://schemas.microsoft.com/office/powerpoint/2010/main" val="713488059"/>
      </p:ext>
    </p:extLst>
  </p:cSld>
  <p:clrMapOvr>
    <a:masterClrMapping/>
  </p:clrMapOvr>
  <mc:AlternateContent xmlns:mc="http://schemas.openxmlformats.org/markup-compatibility/2006" xmlns:p14="http://schemas.microsoft.com/office/powerpoint/2010/main">
    <mc:Choice Requires="p14">
      <p:transition p14:dur="0" advTm="1296"/>
    </mc:Choice>
    <mc:Fallback xmlns="">
      <p:transition advTm="1296"/>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1477392"/>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アニメーション効果を削除する</a:t>
            </a:r>
            <a:endParaRPr kumimoji="1" lang="ja-JP" altLang="en-US" sz="1400" dirty="0"/>
          </a:p>
        </p:txBody>
      </p:sp>
      <p:sp>
        <p:nvSpPr>
          <p:cNvPr id="16" name="正方形/長方形 15"/>
          <p:cNvSpPr/>
          <p:nvPr/>
        </p:nvSpPr>
        <p:spPr>
          <a:xfrm>
            <a:off x="114300" y="427539"/>
            <a:ext cx="6752167" cy="954107"/>
          </a:xfrm>
          <a:prstGeom prst="rect">
            <a:avLst/>
          </a:prstGeom>
          <a:effectLst/>
        </p:spPr>
        <p:txBody>
          <a:bodyPr wrap="square">
            <a:spAutoFit/>
          </a:bodyPr>
          <a:lstStyle/>
          <a:p>
            <a:endParaRPr lang="en-US" altLang="ja-JP" sz="1400" dirty="0" smtClean="0"/>
          </a:p>
          <a:p>
            <a:r>
              <a:rPr lang="en-US" altLang="ja-JP" sz="1400" dirty="0" smtClean="0"/>
              <a:t>Case1</a:t>
            </a:r>
            <a:r>
              <a:rPr lang="en-US" altLang="ja-JP" sz="1400" dirty="0"/>
              <a:t>.</a:t>
            </a:r>
            <a:r>
              <a:rPr lang="ja-JP" altLang="en-US" sz="1400" dirty="0" smtClean="0"/>
              <a:t>＜アニメーション＞タブの＜アニメーション＞の一覧から＜なし＞を指定する</a:t>
            </a:r>
            <a:endParaRPr lang="en-US" altLang="ja-JP" sz="1400" dirty="0" smtClean="0"/>
          </a:p>
          <a:p>
            <a:endParaRPr lang="en-US" altLang="ja-JP" sz="1400" dirty="0"/>
          </a:p>
          <a:p>
            <a:r>
              <a:rPr lang="en-US" altLang="ja-JP" sz="1400" dirty="0" smtClean="0"/>
              <a:t>Case2.</a:t>
            </a:r>
            <a:r>
              <a:rPr lang="ja-JP" altLang="en-US" sz="1400" dirty="0" smtClean="0"/>
              <a:t>「番号タグ」をクリックして</a:t>
            </a:r>
            <a:r>
              <a:rPr lang="en-US" altLang="ja-JP" sz="1400" dirty="0" smtClean="0"/>
              <a:t>Delete</a:t>
            </a:r>
            <a:r>
              <a:rPr lang="ja-JP" altLang="en-US" sz="1400" dirty="0" smtClean="0"/>
              <a:t>を押す</a:t>
            </a:r>
            <a:endParaRPr lang="en-US" altLang="ja-JP" sz="1400" dirty="0" smtClean="0"/>
          </a:p>
        </p:txBody>
      </p:sp>
      <p:sp>
        <p:nvSpPr>
          <p:cNvPr id="14" name="正方形/長方形 13"/>
          <p:cNvSpPr/>
          <p:nvPr/>
        </p:nvSpPr>
        <p:spPr>
          <a:xfrm>
            <a:off x="66675" y="1620916"/>
            <a:ext cx="9753600" cy="1477392"/>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47624" y="1669457"/>
            <a:ext cx="5895975" cy="400110"/>
          </a:xfrm>
          <a:prstGeom prst="rect">
            <a:avLst/>
          </a:prstGeom>
          <a:noFill/>
        </p:spPr>
        <p:txBody>
          <a:bodyPr wrap="square" rtlCol="0">
            <a:spAutoFit/>
          </a:bodyPr>
          <a:lstStyle/>
          <a:p>
            <a:r>
              <a:rPr kumimoji="1" lang="ja-JP" altLang="en-US" sz="2000" dirty="0" smtClean="0"/>
              <a:t>アニメーションのプレビューを手動に設定する</a:t>
            </a:r>
            <a:endParaRPr kumimoji="1" lang="ja-JP" altLang="en-US" sz="1400" dirty="0"/>
          </a:p>
        </p:txBody>
      </p:sp>
      <p:sp>
        <p:nvSpPr>
          <p:cNvPr id="17" name="正方形/長方形 16"/>
          <p:cNvSpPr/>
          <p:nvPr/>
        </p:nvSpPr>
        <p:spPr>
          <a:xfrm>
            <a:off x="114300" y="2176441"/>
            <a:ext cx="6752167" cy="523220"/>
          </a:xfrm>
          <a:prstGeom prst="rect">
            <a:avLst/>
          </a:prstGeom>
          <a:effectLst/>
        </p:spPr>
        <p:txBody>
          <a:bodyPr wrap="square">
            <a:spAutoFit/>
          </a:bodyPr>
          <a:lstStyle/>
          <a:p>
            <a:r>
              <a:rPr lang="ja-JP" altLang="en-US" sz="1400" dirty="0" smtClean="0"/>
              <a:t>＜アニメーション＞タブをクリックして＜プレビュー＞をクリック</a:t>
            </a:r>
            <a:endParaRPr lang="en-US" altLang="ja-JP" sz="1400" dirty="0" smtClean="0"/>
          </a:p>
          <a:p>
            <a:r>
              <a:rPr lang="ja-JP" altLang="en-US" sz="1400" dirty="0" smtClean="0"/>
              <a:t>＜自動再生＞をクリックしてオフにする</a:t>
            </a:r>
            <a:endParaRPr lang="en-US" altLang="ja-JP" sz="1400" dirty="0" smtClean="0"/>
          </a:p>
        </p:txBody>
      </p:sp>
      <p:sp>
        <p:nvSpPr>
          <p:cNvPr id="18" name="正方形/長方形 17"/>
          <p:cNvSpPr/>
          <p:nvPr/>
        </p:nvSpPr>
        <p:spPr>
          <a:xfrm>
            <a:off x="66675" y="3156753"/>
            <a:ext cx="9753600" cy="1477392"/>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アニメーションの速度を調整する</a:t>
            </a:r>
            <a:endParaRPr kumimoji="1" lang="ja-JP" altLang="en-US" sz="1400" dirty="0"/>
          </a:p>
        </p:txBody>
      </p:sp>
      <p:sp>
        <p:nvSpPr>
          <p:cNvPr id="25" name="正方形/長方形 24"/>
          <p:cNvSpPr/>
          <p:nvPr/>
        </p:nvSpPr>
        <p:spPr>
          <a:xfrm>
            <a:off x="114300" y="3659012"/>
            <a:ext cx="6752167" cy="307777"/>
          </a:xfrm>
          <a:prstGeom prst="rect">
            <a:avLst/>
          </a:prstGeom>
          <a:effectLst/>
        </p:spPr>
        <p:txBody>
          <a:bodyPr wrap="square">
            <a:spAutoFit/>
          </a:bodyPr>
          <a:lstStyle/>
          <a:p>
            <a:r>
              <a:rPr lang="ja-JP" altLang="en-US" sz="1400" dirty="0" smtClean="0"/>
              <a:t>＜アニメーション＞タブの＜継続時間＞で時間を指定する</a:t>
            </a:r>
            <a:endParaRPr lang="en-US" altLang="ja-JP" sz="1400" dirty="0" smtClean="0"/>
          </a:p>
        </p:txBody>
      </p:sp>
      <p:sp>
        <p:nvSpPr>
          <p:cNvPr id="26" name="正方形/長方形 25"/>
          <p:cNvSpPr/>
          <p:nvPr/>
        </p:nvSpPr>
        <p:spPr>
          <a:xfrm>
            <a:off x="66675" y="4701468"/>
            <a:ext cx="9753600" cy="1477392"/>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p:cNvSpPr txBox="1"/>
          <p:nvPr/>
        </p:nvSpPr>
        <p:spPr>
          <a:xfrm>
            <a:off x="47624" y="4750009"/>
            <a:ext cx="5895975" cy="400110"/>
          </a:xfrm>
          <a:prstGeom prst="rect">
            <a:avLst/>
          </a:prstGeom>
          <a:noFill/>
        </p:spPr>
        <p:txBody>
          <a:bodyPr wrap="square" rtlCol="0">
            <a:spAutoFit/>
          </a:bodyPr>
          <a:lstStyle/>
          <a:p>
            <a:r>
              <a:rPr kumimoji="1" lang="ja-JP" altLang="en-US" sz="2000" dirty="0" smtClean="0"/>
              <a:t>スライド切り替え時にアニメーションも再生す</a:t>
            </a:r>
            <a:r>
              <a:rPr kumimoji="1" lang="ja-JP" altLang="en-US" sz="2000" dirty="0"/>
              <a:t>る</a:t>
            </a:r>
            <a:endParaRPr kumimoji="1" lang="ja-JP" altLang="en-US" sz="1400" dirty="0"/>
          </a:p>
        </p:txBody>
      </p:sp>
      <p:sp>
        <p:nvSpPr>
          <p:cNvPr id="28" name="正方形/長方形 27"/>
          <p:cNvSpPr/>
          <p:nvPr/>
        </p:nvSpPr>
        <p:spPr>
          <a:xfrm>
            <a:off x="114300" y="5106072"/>
            <a:ext cx="6752167" cy="523220"/>
          </a:xfrm>
          <a:prstGeom prst="rect">
            <a:avLst/>
          </a:prstGeom>
          <a:effectLst/>
        </p:spPr>
        <p:txBody>
          <a:bodyPr wrap="square">
            <a:spAutoFit/>
          </a:bodyPr>
          <a:lstStyle/>
          <a:p>
            <a:r>
              <a:rPr lang="ja-JP" altLang="en-US" sz="1400" dirty="0" smtClean="0"/>
              <a:t>＜アニメーション＞タブの＜開始＞を＜直前の動作と同時＞に設定する</a:t>
            </a:r>
            <a:endParaRPr lang="en-US" altLang="ja-JP" sz="1400" dirty="0" smtClean="0"/>
          </a:p>
          <a:p>
            <a:r>
              <a:rPr lang="en-US" altLang="ja-JP" sz="1400" dirty="0" smtClean="0"/>
              <a:t>※</a:t>
            </a:r>
            <a:r>
              <a:rPr lang="ja-JP" altLang="en-US" sz="1400" dirty="0"/>
              <a:t>初期設定ではアニメーション効果の開始のタイミングはクリック時に設定されて</a:t>
            </a:r>
            <a:r>
              <a:rPr lang="ja-JP" altLang="en-US" sz="1400" dirty="0" smtClean="0"/>
              <a:t>いる</a:t>
            </a:r>
            <a:endParaRPr lang="en-US" altLang="ja-JP" sz="1400" dirty="0"/>
          </a:p>
        </p:txBody>
      </p:sp>
    </p:spTree>
    <p:extLst>
      <p:ext uri="{BB962C8B-B14F-4D97-AF65-F5344CB8AC3E}">
        <p14:creationId xmlns:p14="http://schemas.microsoft.com/office/powerpoint/2010/main" val="2939345098"/>
      </p:ext>
    </p:extLst>
  </p:cSld>
  <p:clrMapOvr>
    <a:masterClrMapping/>
  </p:clrMapOvr>
  <mc:AlternateContent xmlns:mc="http://schemas.openxmlformats.org/markup-compatibility/2006" xmlns:p14="http://schemas.microsoft.com/office/powerpoint/2010/main">
    <mc:Choice Requires="p14">
      <p:transition p14:dur="0" advTm="4676"/>
    </mc:Choice>
    <mc:Fallback xmlns="">
      <p:transition advTm="467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grpId="0" nodeType="withEffect">
                                  <p:stCondLst>
                                    <p:cond delay="0"/>
                                  </p:stCondLst>
                                  <p:childTnLst>
                                    <p:animRot by="21600000">
                                      <p:cBhvr>
                                        <p:cTn id="6" dur="5000" fill="hold"/>
                                        <p:tgtEl>
                                          <p:spTgt spid="17"/>
                                        </p:tgtEl>
                                        <p:attrNameLst>
                                          <p:attrName>r</p:attrName>
                                        </p:attrNameLst>
                                      </p:cBhvr>
                                    </p:animRot>
                                  </p:childTnLst>
                                </p:cTn>
                              </p:par>
                              <p:par>
                                <p:cTn id="7" presetID="10"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animEffect transition="in" filter="fade">
                                      <p:cBhvr>
                                        <p:cTn id="9" dur="4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アニメーションを繰り返し再生する</a:t>
            </a:r>
            <a:endParaRPr kumimoji="1" lang="ja-JP" altLang="en-US" sz="1400" dirty="0"/>
          </a:p>
        </p:txBody>
      </p:sp>
      <p:sp>
        <p:nvSpPr>
          <p:cNvPr id="16" name="正方形/長方形 15"/>
          <p:cNvSpPr/>
          <p:nvPr/>
        </p:nvSpPr>
        <p:spPr>
          <a:xfrm>
            <a:off x="114300" y="427539"/>
            <a:ext cx="6752167" cy="1815882"/>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アニメーションの「番号タグ」をクリックして効果のオプションの右下　　をクリック</a:t>
            </a:r>
            <a:endParaRPr lang="en-US" altLang="ja-JP" sz="1400" dirty="0" smtClean="0"/>
          </a:p>
          <a:p>
            <a:endParaRPr lang="en-US" altLang="ja-JP" sz="1400" dirty="0" smtClean="0"/>
          </a:p>
          <a:p>
            <a:r>
              <a:rPr lang="ja-JP" altLang="en-US" sz="1400" dirty="0" smtClean="0"/>
              <a:t>設定した効果のダイアログボックスが表示されるので</a:t>
            </a:r>
            <a:endParaRPr lang="en-US" altLang="ja-JP" sz="1400" dirty="0" smtClean="0"/>
          </a:p>
          <a:p>
            <a:endParaRPr lang="en-US" altLang="ja-JP" sz="1400" dirty="0" smtClean="0"/>
          </a:p>
          <a:p>
            <a:r>
              <a:rPr lang="ja-JP" altLang="en-US" sz="1400" dirty="0" smtClean="0"/>
              <a:t>＜タイミング＞タブの＜繰り返し＞で条件を設定する。</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アニメーションが終わったらもとの表示に戻す</a:t>
            </a:r>
            <a:endParaRPr kumimoji="1" lang="ja-JP" altLang="en-US" sz="1400" dirty="0"/>
          </a:p>
        </p:txBody>
      </p:sp>
      <p:pic>
        <p:nvPicPr>
          <p:cNvPr id="2" name="図 1"/>
          <p:cNvPicPr>
            <a:picLocks noChangeAspect="1"/>
          </p:cNvPicPr>
          <p:nvPr/>
        </p:nvPicPr>
        <p:blipFill>
          <a:blip r:embed="rId4"/>
          <a:stretch>
            <a:fillRect/>
          </a:stretch>
        </p:blipFill>
        <p:spPr>
          <a:xfrm>
            <a:off x="4917305" y="1479638"/>
            <a:ext cx="657317" cy="933580"/>
          </a:xfrm>
          <a:prstGeom prst="rect">
            <a:avLst/>
          </a:prstGeom>
        </p:spPr>
      </p:pic>
      <p:pic>
        <p:nvPicPr>
          <p:cNvPr id="3" name="図 2"/>
          <p:cNvPicPr>
            <a:picLocks noChangeAspect="1"/>
          </p:cNvPicPr>
          <p:nvPr/>
        </p:nvPicPr>
        <p:blipFill>
          <a:blip r:embed="rId5"/>
          <a:stretch>
            <a:fillRect/>
          </a:stretch>
        </p:blipFill>
        <p:spPr>
          <a:xfrm>
            <a:off x="5083793" y="1109558"/>
            <a:ext cx="200053" cy="200053"/>
          </a:xfrm>
          <a:prstGeom prst="rect">
            <a:avLst/>
          </a:prstGeom>
        </p:spPr>
      </p:pic>
      <p:pic>
        <p:nvPicPr>
          <p:cNvPr id="5" name="図 4"/>
          <p:cNvPicPr>
            <a:picLocks noChangeAspect="1"/>
          </p:cNvPicPr>
          <p:nvPr/>
        </p:nvPicPr>
        <p:blipFill>
          <a:blip r:embed="rId6"/>
          <a:stretch>
            <a:fillRect/>
          </a:stretch>
        </p:blipFill>
        <p:spPr>
          <a:xfrm>
            <a:off x="6409678" y="356122"/>
            <a:ext cx="2957809" cy="2617900"/>
          </a:xfrm>
          <a:prstGeom prst="rect">
            <a:avLst/>
          </a:prstGeom>
        </p:spPr>
      </p:pic>
      <p:sp>
        <p:nvSpPr>
          <p:cNvPr id="6" name="正方形/長方形 5"/>
          <p:cNvSpPr/>
          <p:nvPr/>
        </p:nvSpPr>
        <p:spPr>
          <a:xfrm>
            <a:off x="5353235" y="2237173"/>
            <a:ext cx="195309" cy="168676"/>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19" name="正方形/長方形 18"/>
          <p:cNvSpPr/>
          <p:nvPr/>
        </p:nvSpPr>
        <p:spPr>
          <a:xfrm>
            <a:off x="6712998" y="569651"/>
            <a:ext cx="398016" cy="158318"/>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21" name="正方形/長方形 20"/>
          <p:cNvSpPr/>
          <p:nvPr/>
        </p:nvSpPr>
        <p:spPr>
          <a:xfrm>
            <a:off x="6474780" y="1228077"/>
            <a:ext cx="1497368" cy="201227"/>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30" name="正方形/長方形 29"/>
          <p:cNvSpPr/>
          <p:nvPr/>
        </p:nvSpPr>
        <p:spPr>
          <a:xfrm>
            <a:off x="114300" y="3499213"/>
            <a:ext cx="6752167" cy="1815882"/>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アニメーションの「番号タグ」をクリックして効果のオプションの右下　　をクリック</a:t>
            </a:r>
            <a:endParaRPr lang="en-US" altLang="ja-JP" sz="1400" dirty="0" smtClean="0"/>
          </a:p>
          <a:p>
            <a:endParaRPr lang="en-US" altLang="ja-JP" sz="1400" dirty="0" smtClean="0"/>
          </a:p>
          <a:p>
            <a:r>
              <a:rPr lang="ja-JP" altLang="en-US" sz="1400" dirty="0" smtClean="0"/>
              <a:t>設定した効果のダイアログボックスが表示されるので</a:t>
            </a:r>
            <a:endParaRPr lang="en-US" altLang="ja-JP" sz="1400" dirty="0" smtClean="0"/>
          </a:p>
          <a:p>
            <a:endParaRPr lang="en-US" altLang="ja-JP" sz="1400" dirty="0" smtClean="0"/>
          </a:p>
          <a:p>
            <a:r>
              <a:rPr lang="ja-JP" altLang="en-US" sz="1400" dirty="0" smtClean="0"/>
              <a:t>＜タイミング＞タブの＜再生が終了したら巻き戻す＞をオンにする</a:t>
            </a:r>
            <a:endParaRPr lang="en-US" altLang="ja-JP" sz="1400" dirty="0" smtClean="0"/>
          </a:p>
        </p:txBody>
      </p:sp>
      <p:pic>
        <p:nvPicPr>
          <p:cNvPr id="32" name="図 31"/>
          <p:cNvPicPr>
            <a:picLocks noChangeAspect="1"/>
          </p:cNvPicPr>
          <p:nvPr/>
        </p:nvPicPr>
        <p:blipFill>
          <a:blip r:embed="rId4"/>
          <a:stretch>
            <a:fillRect/>
          </a:stretch>
        </p:blipFill>
        <p:spPr>
          <a:xfrm>
            <a:off x="5236899" y="4551312"/>
            <a:ext cx="657317" cy="933580"/>
          </a:xfrm>
          <a:prstGeom prst="rect">
            <a:avLst/>
          </a:prstGeom>
        </p:spPr>
      </p:pic>
      <p:pic>
        <p:nvPicPr>
          <p:cNvPr id="33" name="図 32"/>
          <p:cNvPicPr>
            <a:picLocks noChangeAspect="1"/>
          </p:cNvPicPr>
          <p:nvPr/>
        </p:nvPicPr>
        <p:blipFill>
          <a:blip r:embed="rId5"/>
          <a:stretch>
            <a:fillRect/>
          </a:stretch>
        </p:blipFill>
        <p:spPr>
          <a:xfrm>
            <a:off x="5083793" y="4181232"/>
            <a:ext cx="200053" cy="200053"/>
          </a:xfrm>
          <a:prstGeom prst="rect">
            <a:avLst/>
          </a:prstGeom>
        </p:spPr>
      </p:pic>
      <p:sp>
        <p:nvSpPr>
          <p:cNvPr id="34" name="正方形/長方形 33"/>
          <p:cNvSpPr/>
          <p:nvPr/>
        </p:nvSpPr>
        <p:spPr>
          <a:xfrm>
            <a:off x="5672829" y="5308847"/>
            <a:ext cx="195309" cy="168676"/>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pic>
        <p:nvPicPr>
          <p:cNvPr id="35" name="図 34"/>
          <p:cNvPicPr>
            <a:picLocks noChangeAspect="1"/>
          </p:cNvPicPr>
          <p:nvPr/>
        </p:nvPicPr>
        <p:blipFill>
          <a:blip r:embed="rId6"/>
          <a:stretch>
            <a:fillRect/>
          </a:stretch>
        </p:blipFill>
        <p:spPr>
          <a:xfrm>
            <a:off x="6409678" y="3401163"/>
            <a:ext cx="2957809" cy="2617900"/>
          </a:xfrm>
          <a:prstGeom prst="rect">
            <a:avLst/>
          </a:prstGeom>
        </p:spPr>
      </p:pic>
      <p:sp>
        <p:nvSpPr>
          <p:cNvPr id="36" name="正方形/長方形 35"/>
          <p:cNvSpPr/>
          <p:nvPr/>
        </p:nvSpPr>
        <p:spPr>
          <a:xfrm>
            <a:off x="6712998" y="3614692"/>
            <a:ext cx="398016" cy="158318"/>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37" name="正方形/長方形 36"/>
          <p:cNvSpPr/>
          <p:nvPr/>
        </p:nvSpPr>
        <p:spPr>
          <a:xfrm>
            <a:off x="6492535" y="4424040"/>
            <a:ext cx="1080117" cy="165716"/>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1703930852"/>
      </p:ext>
    </p:extLst>
  </p:cSld>
  <p:clrMapOvr>
    <a:masterClrMapping/>
  </p:clrMapOvr>
  <mc:AlternateContent xmlns:mc="http://schemas.openxmlformats.org/markup-compatibility/2006" xmlns:p14="http://schemas.microsoft.com/office/powerpoint/2010/main">
    <mc:Choice Requires="p14">
      <p:transition p14:dur="0" advTm="6331"/>
    </mc:Choice>
    <mc:Fallback xmlns="">
      <p:transition advTm="633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repeatCount="indefinite" fill="hold" grpId="0" nodeType="clickEffect">
                                  <p:stCondLst>
                                    <p:cond delay="0"/>
                                  </p:stCondLst>
                                  <p:endCondLst>
                                    <p:cond evt="onNext" delay="0">
                                      <p:tgtEl>
                                        <p:sldTgt/>
                                      </p:tgtEl>
                                    </p:cond>
                                  </p:endCondLst>
                                  <p:iterate type="lt">
                                    <p:tmPct val="10000"/>
                                  </p:iterate>
                                  <p:childTnLst>
                                    <p:animMotion origin="layout" path="M 0.0 0.0 L 0.0 -0.07213" pathEditMode="relative" ptsTypes="">
                                      <p:cBhvr>
                                        <p:cTn id="6" dur="250" accel="50000" decel="50000" autoRev="1" fill="hold">
                                          <p:stCondLst>
                                            <p:cond delay="0"/>
                                          </p:stCondLst>
                                        </p:cTn>
                                        <p:tgtEl>
                                          <p:spTgt spid="16"/>
                                        </p:tgtEl>
                                        <p:attrNameLst>
                                          <p:attrName>ppt_x</p:attrName>
                                          <p:attrName>ppt_y</p:attrName>
                                        </p:attrNameLst>
                                      </p:cBhvr>
                                    </p:animMotion>
                                    <p:animRot by="1500000">
                                      <p:cBhvr>
                                        <p:cTn id="7" dur="125" fill="hold">
                                          <p:stCondLst>
                                            <p:cond delay="0"/>
                                          </p:stCondLst>
                                        </p:cTn>
                                        <p:tgtEl>
                                          <p:spTgt spid="16"/>
                                        </p:tgtEl>
                                        <p:attrNameLst>
                                          <p:attrName>r</p:attrName>
                                        </p:attrNameLst>
                                      </p:cBhvr>
                                    </p:animRot>
                                    <p:animRot by="-1500000">
                                      <p:cBhvr>
                                        <p:cTn id="8" dur="125" fill="hold">
                                          <p:stCondLst>
                                            <p:cond delay="125"/>
                                          </p:stCondLst>
                                        </p:cTn>
                                        <p:tgtEl>
                                          <p:spTgt spid="16"/>
                                        </p:tgtEl>
                                        <p:attrNameLst>
                                          <p:attrName>r</p:attrName>
                                        </p:attrNameLst>
                                      </p:cBhvr>
                                    </p:animRot>
                                    <p:animRot by="-1500000">
                                      <p:cBhvr>
                                        <p:cTn id="9" dur="125" fill="hold">
                                          <p:stCondLst>
                                            <p:cond delay="250"/>
                                          </p:stCondLst>
                                        </p:cTn>
                                        <p:tgtEl>
                                          <p:spTgt spid="16"/>
                                        </p:tgtEl>
                                        <p:attrNameLst>
                                          <p:attrName>r</p:attrName>
                                        </p:attrNameLst>
                                      </p:cBhvr>
                                    </p:animRot>
                                    <p:animRot by="1500000">
                                      <p:cBhvr>
                                        <p:cTn id="10" dur="125" fill="hold">
                                          <p:stCondLst>
                                            <p:cond delay="375"/>
                                          </p:stCondLst>
                                        </p:cTn>
                                        <p:tgtEl>
                                          <p:spTgt spid="1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repeatCount="indefinite" fill="hold" grpId="0" nodeType="clickEffect">
                                  <p:stCondLst>
                                    <p:cond delay="0"/>
                                  </p:stCondLst>
                                  <p:endCondLst>
                                    <p:cond evt="onNext" delay="0">
                                      <p:tgtEl>
                                        <p:sldTgt/>
                                      </p:tgtEl>
                                    </p:cond>
                                  </p:endCondLst>
                                  <p:iterate type="lt">
                                    <p:tmPct val="10000"/>
                                  </p:iterate>
                                  <p:childTnLst>
                                    <p:animMotion origin="layout" path="M 0.0 0.0 L 0.0 -0.07213" pathEditMode="relative" ptsTypes="">
                                      <p:cBhvr>
                                        <p:cTn id="14" dur="250" accel="50000" decel="50000" autoRev="1" fill="hold">
                                          <p:stCondLst>
                                            <p:cond delay="0"/>
                                          </p:stCondLst>
                                        </p:cTn>
                                        <p:tgtEl>
                                          <p:spTgt spid="30"/>
                                        </p:tgtEl>
                                        <p:attrNameLst>
                                          <p:attrName>ppt_x</p:attrName>
                                          <p:attrName>ppt_y</p:attrName>
                                        </p:attrNameLst>
                                      </p:cBhvr>
                                    </p:animMotion>
                                    <p:animRot by="1500000">
                                      <p:cBhvr>
                                        <p:cTn id="15" dur="125" fill="hold">
                                          <p:stCondLst>
                                            <p:cond delay="0"/>
                                          </p:stCondLst>
                                        </p:cTn>
                                        <p:tgtEl>
                                          <p:spTgt spid="30"/>
                                        </p:tgtEl>
                                        <p:attrNameLst>
                                          <p:attrName>r</p:attrName>
                                        </p:attrNameLst>
                                      </p:cBhvr>
                                    </p:animRot>
                                    <p:animRot by="-1500000">
                                      <p:cBhvr>
                                        <p:cTn id="16" dur="125" fill="hold">
                                          <p:stCondLst>
                                            <p:cond delay="125"/>
                                          </p:stCondLst>
                                        </p:cTn>
                                        <p:tgtEl>
                                          <p:spTgt spid="30"/>
                                        </p:tgtEl>
                                        <p:attrNameLst>
                                          <p:attrName>r</p:attrName>
                                        </p:attrNameLst>
                                      </p:cBhvr>
                                    </p:animRot>
                                    <p:animRot by="-1500000">
                                      <p:cBhvr>
                                        <p:cTn id="17" dur="125" fill="hold">
                                          <p:stCondLst>
                                            <p:cond delay="250"/>
                                          </p:stCondLst>
                                        </p:cTn>
                                        <p:tgtEl>
                                          <p:spTgt spid="30"/>
                                        </p:tgtEl>
                                        <p:attrNameLst>
                                          <p:attrName>r</p:attrName>
                                        </p:attrNameLst>
                                      </p:cBhvr>
                                    </p:animRot>
                                    <p:animRot by="1500000">
                                      <p:cBhvr>
                                        <p:cTn id="18" dur="125" fill="hold">
                                          <p:stCondLst>
                                            <p:cond delay="375"/>
                                          </p:stCondLst>
                                        </p:cTn>
                                        <p:tgtEl>
                                          <p:spTgt spid="3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4"/>
          <a:stretch>
            <a:fillRect/>
          </a:stretch>
        </p:blipFill>
        <p:spPr>
          <a:xfrm>
            <a:off x="6173062" y="906055"/>
            <a:ext cx="2886478" cy="962159"/>
          </a:xfrm>
          <a:prstGeom prst="rect">
            <a:avLst/>
          </a:prstGeom>
        </p:spPr>
      </p:pic>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アニメーションを連続して自動で再生する</a:t>
            </a:r>
            <a:endParaRPr kumimoji="1" lang="ja-JP" altLang="en-US" sz="1400" dirty="0"/>
          </a:p>
        </p:txBody>
      </p:sp>
      <p:sp>
        <p:nvSpPr>
          <p:cNvPr id="16" name="正方形/長方形 15"/>
          <p:cNvSpPr/>
          <p:nvPr/>
        </p:nvSpPr>
        <p:spPr>
          <a:xfrm>
            <a:off x="114300" y="427539"/>
            <a:ext cx="6752167" cy="138499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アニメーションを設定した２つめの「番号タグ」をクリック</a:t>
            </a:r>
            <a:endParaRPr lang="en-US" altLang="ja-JP" sz="1400" dirty="0" smtClean="0"/>
          </a:p>
          <a:p>
            <a:endParaRPr lang="en-US" altLang="ja-JP" sz="1400" dirty="0" smtClean="0"/>
          </a:p>
          <a:p>
            <a:r>
              <a:rPr lang="ja-JP" altLang="en-US" sz="1400" dirty="0" smtClean="0"/>
              <a:t>タイミングの＜開始＞左の　　　をクリックして＜直前の動作の後＞を選択</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複数のアニメーションを設定する</a:t>
            </a:r>
            <a:endParaRPr kumimoji="1" lang="ja-JP" altLang="en-US" sz="1400" dirty="0"/>
          </a:p>
        </p:txBody>
      </p:sp>
      <p:sp>
        <p:nvSpPr>
          <p:cNvPr id="19" name="正方形/長方形 18"/>
          <p:cNvSpPr/>
          <p:nvPr/>
        </p:nvSpPr>
        <p:spPr>
          <a:xfrm>
            <a:off x="7520864" y="969146"/>
            <a:ext cx="220464" cy="220462"/>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30" name="正方形/長方形 29"/>
          <p:cNvSpPr/>
          <p:nvPr/>
        </p:nvSpPr>
        <p:spPr>
          <a:xfrm>
            <a:off x="114300" y="3499213"/>
            <a:ext cx="6752167" cy="138499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アニメーションを追加したいオブジェクトをクリック</a:t>
            </a:r>
            <a:endParaRPr lang="en-US" altLang="ja-JP" sz="1400" dirty="0" smtClean="0"/>
          </a:p>
          <a:p>
            <a:endParaRPr lang="en-US" altLang="ja-JP" sz="1400" dirty="0" smtClean="0"/>
          </a:p>
          <a:p>
            <a:r>
              <a:rPr lang="ja-JP" altLang="en-US" sz="1400" dirty="0" smtClean="0"/>
              <a:t>＜アニメーションの追加＞をクリックして追加したいアニメーションを選択</a:t>
            </a:r>
            <a:endParaRPr lang="en-US" altLang="ja-JP" sz="1400" dirty="0" smtClean="0"/>
          </a:p>
        </p:txBody>
      </p:sp>
      <p:pic>
        <p:nvPicPr>
          <p:cNvPr id="8" name="図 7"/>
          <p:cNvPicPr>
            <a:picLocks noChangeAspect="1"/>
          </p:cNvPicPr>
          <p:nvPr/>
        </p:nvPicPr>
        <p:blipFill>
          <a:blip r:embed="rId5"/>
          <a:stretch>
            <a:fillRect/>
          </a:stretch>
        </p:blipFill>
        <p:spPr>
          <a:xfrm>
            <a:off x="2213711" y="1488053"/>
            <a:ext cx="276264" cy="295316"/>
          </a:xfrm>
          <a:prstGeom prst="rect">
            <a:avLst/>
          </a:prstGeom>
        </p:spPr>
      </p:pic>
    </p:spTree>
    <p:custDataLst>
      <p:tags r:id="rId1"/>
    </p:custDataLst>
    <p:extLst>
      <p:ext uri="{BB962C8B-B14F-4D97-AF65-F5344CB8AC3E}">
        <p14:creationId xmlns:p14="http://schemas.microsoft.com/office/powerpoint/2010/main" val="1677705686"/>
      </p:ext>
    </p:extLst>
  </p:cSld>
  <p:clrMapOvr>
    <a:masterClrMapping/>
  </p:clrMapOvr>
  <mc:AlternateContent xmlns:mc="http://schemas.openxmlformats.org/markup-compatibility/2006" xmlns:p14="http://schemas.microsoft.com/office/powerpoint/2010/main">
    <mc:Choice Requires="p14">
      <p:transition p14:dur="0" advTm="6817"/>
    </mc:Choice>
    <mc:Fallback xmlns="">
      <p:transition advTm="68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repeatCount="indefinite" fill="hold" grpId="0" nodeType="clickEffect">
                                  <p:stCondLst>
                                    <p:cond delay="0"/>
                                  </p:stCondLst>
                                  <p:endCondLst>
                                    <p:cond evt="onNext" delay="0">
                                      <p:tgtEl>
                                        <p:sldTgt/>
                                      </p:tgtEl>
                                    </p:cond>
                                  </p:endCondLst>
                                  <p:iterate type="lt">
                                    <p:tmPct val="10000"/>
                                  </p:iterate>
                                  <p:childTnLst>
                                    <p:animMotion origin="layout" path="M -3.58974E-6 -4.44444E-6 L -3.58974E-6 -0.07222 " pathEditMode="relative" rAng="0" ptsTypes="AA">
                                      <p:cBhvr>
                                        <p:cTn id="6" dur="250" accel="50000" decel="50000" autoRev="1" fill="hold">
                                          <p:stCondLst>
                                            <p:cond delay="0"/>
                                          </p:stCondLst>
                                        </p:cTn>
                                        <p:tgtEl>
                                          <p:spTgt spid="16"/>
                                        </p:tgtEl>
                                        <p:attrNameLst>
                                          <p:attrName>ppt_x</p:attrName>
                                          <p:attrName>ppt_y</p:attrName>
                                        </p:attrNameLst>
                                      </p:cBhvr>
                                      <p:rCtr x="0" y="-3611"/>
                                    </p:animMotion>
                                    <p:animRot by="1500000">
                                      <p:cBhvr>
                                        <p:cTn id="7" dur="125" fill="hold">
                                          <p:stCondLst>
                                            <p:cond delay="0"/>
                                          </p:stCondLst>
                                        </p:cTn>
                                        <p:tgtEl>
                                          <p:spTgt spid="16"/>
                                        </p:tgtEl>
                                        <p:attrNameLst>
                                          <p:attrName>r</p:attrName>
                                        </p:attrNameLst>
                                      </p:cBhvr>
                                    </p:animRot>
                                    <p:animRot by="-1500000">
                                      <p:cBhvr>
                                        <p:cTn id="8" dur="125" fill="hold">
                                          <p:stCondLst>
                                            <p:cond delay="125"/>
                                          </p:stCondLst>
                                        </p:cTn>
                                        <p:tgtEl>
                                          <p:spTgt spid="16"/>
                                        </p:tgtEl>
                                        <p:attrNameLst>
                                          <p:attrName>r</p:attrName>
                                        </p:attrNameLst>
                                      </p:cBhvr>
                                    </p:animRot>
                                    <p:animRot by="-1500000">
                                      <p:cBhvr>
                                        <p:cTn id="9" dur="125" fill="hold">
                                          <p:stCondLst>
                                            <p:cond delay="250"/>
                                          </p:stCondLst>
                                        </p:cTn>
                                        <p:tgtEl>
                                          <p:spTgt spid="16"/>
                                        </p:tgtEl>
                                        <p:attrNameLst>
                                          <p:attrName>r</p:attrName>
                                        </p:attrNameLst>
                                      </p:cBhvr>
                                    </p:animRot>
                                    <p:animRot by="1500000">
                                      <p:cBhvr>
                                        <p:cTn id="10" dur="125" fill="hold">
                                          <p:stCondLst>
                                            <p:cond delay="375"/>
                                          </p:stCondLst>
                                        </p:cTn>
                                        <p:tgtEl>
                                          <p:spTgt spid="1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34" presetClass="emph" presetSubtype="0" repeatCount="indefinite" fill="hold" grpId="0" nodeType="clickEffect">
                                  <p:stCondLst>
                                    <p:cond delay="0"/>
                                  </p:stCondLst>
                                  <p:endCondLst>
                                    <p:cond evt="onNext" delay="0">
                                      <p:tgtEl>
                                        <p:sldTgt/>
                                      </p:tgtEl>
                                    </p:cond>
                                  </p:endCondLst>
                                  <p:iterate type="lt">
                                    <p:tmPct val="10000"/>
                                  </p:iterate>
                                  <p:childTnLst>
                                    <p:animMotion origin="layout" path="M -3.58974E-6 -1.11111E-6 L -3.58974E-6 -0.07222 " pathEditMode="relative" rAng="0" ptsTypes="AA">
                                      <p:cBhvr>
                                        <p:cTn id="14" dur="250" accel="50000" decel="50000" autoRev="1" fill="hold">
                                          <p:stCondLst>
                                            <p:cond delay="0"/>
                                          </p:stCondLst>
                                        </p:cTn>
                                        <p:tgtEl>
                                          <p:spTgt spid="30"/>
                                        </p:tgtEl>
                                        <p:attrNameLst>
                                          <p:attrName>ppt_x</p:attrName>
                                          <p:attrName>ppt_y</p:attrName>
                                        </p:attrNameLst>
                                      </p:cBhvr>
                                      <p:rCtr x="0" y="-3611"/>
                                    </p:animMotion>
                                    <p:animRot by="1500000">
                                      <p:cBhvr>
                                        <p:cTn id="15" dur="125" fill="hold">
                                          <p:stCondLst>
                                            <p:cond delay="0"/>
                                          </p:stCondLst>
                                        </p:cTn>
                                        <p:tgtEl>
                                          <p:spTgt spid="30"/>
                                        </p:tgtEl>
                                        <p:attrNameLst>
                                          <p:attrName>r</p:attrName>
                                        </p:attrNameLst>
                                      </p:cBhvr>
                                    </p:animRot>
                                    <p:animRot by="-1500000">
                                      <p:cBhvr>
                                        <p:cTn id="16" dur="125" fill="hold">
                                          <p:stCondLst>
                                            <p:cond delay="125"/>
                                          </p:stCondLst>
                                        </p:cTn>
                                        <p:tgtEl>
                                          <p:spTgt spid="30"/>
                                        </p:tgtEl>
                                        <p:attrNameLst>
                                          <p:attrName>r</p:attrName>
                                        </p:attrNameLst>
                                      </p:cBhvr>
                                    </p:animRot>
                                    <p:animRot by="-1500000">
                                      <p:cBhvr>
                                        <p:cTn id="17" dur="125" fill="hold">
                                          <p:stCondLst>
                                            <p:cond delay="250"/>
                                          </p:stCondLst>
                                        </p:cTn>
                                        <p:tgtEl>
                                          <p:spTgt spid="30"/>
                                        </p:tgtEl>
                                        <p:attrNameLst>
                                          <p:attrName>r</p:attrName>
                                        </p:attrNameLst>
                                      </p:cBhvr>
                                    </p:animRot>
                                    <p:animRot by="1500000">
                                      <p:cBhvr>
                                        <p:cTn id="18" dur="125" fill="hold">
                                          <p:stCondLst>
                                            <p:cond delay="375"/>
                                          </p:stCondLst>
                                        </p:cTn>
                                        <p:tgtEl>
                                          <p:spTgt spid="30"/>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40" presetClass="path" presetSubtype="0" accel="50000" decel="50000" fill="hold" grpId="1" nodeType="clickEffect">
                                  <p:stCondLst>
                                    <p:cond delay="0"/>
                                  </p:stCondLst>
                                  <p:iterate type="lt">
                                    <p:tmPct val="0"/>
                                  </p:iterate>
                                  <p:childTnLst>
                                    <p:animMotion origin="layout" path="M 0 0 C 0.003 -0.019 0.007 -0.037 0.015 -0.037 C 0.024 -0.037 0.027 -0.019 0.03 0 C 0.034 0.021 0.037 0.042 0.047 0.042 C 0.056 0.042 0.059 0.021 0.063 0 C 0.065 -0.019 0.069 -0.037 0.078 -0.037 C 0.086 -0.037 0.09 -0.019 0.093 0 C 0.096 0.021 0.1 0.042 0.109 0.042 C 0.118 0.042 0.125 0 0.125 0 C 0.128 -0.019 0.131 -0.037 0.14 -0.037 C 0.149 -0.037 0.152 -0.019 0.155 0 C 0.159 0.021 0.162 0.042 0.172 0.042 C 0.181 0.042 0.184 0.021 0.187 0 C 0.191 -0.019 0.194 -0.037 0.203 -0.037 C 0.211 -0.037 0.215 -0.019 0.218 0 C 0.221 0.021 0.225 0.042 0.234 0.042 C 0.243 0.042 0.246 0.021 0.25 0 E" pathEditMode="relative" ptsTypes="">
                                      <p:cBhvr>
                                        <p:cTn id="22" dur="2000" fill="hold"/>
                                        <p:tgtEl>
                                          <p:spTgt spid="30"/>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0" grpId="0"/>
      <p:bldP spid="30"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3"/>
          <a:stretch>
            <a:fillRect/>
          </a:stretch>
        </p:blipFill>
        <p:spPr>
          <a:xfrm>
            <a:off x="6173062" y="906055"/>
            <a:ext cx="2886478" cy="962159"/>
          </a:xfrm>
          <a:prstGeom prst="rect">
            <a:avLst/>
          </a:prstGeom>
        </p:spPr>
      </p:pic>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複数のアニメーションを同時に再生する</a:t>
            </a:r>
            <a:endParaRPr kumimoji="1" lang="ja-JP" altLang="en-US" sz="1400" dirty="0"/>
          </a:p>
        </p:txBody>
      </p:sp>
      <p:sp>
        <p:nvSpPr>
          <p:cNvPr id="16" name="正方形/長方形 15"/>
          <p:cNvSpPr/>
          <p:nvPr/>
        </p:nvSpPr>
        <p:spPr>
          <a:xfrm>
            <a:off x="114300" y="427539"/>
            <a:ext cx="6752167" cy="138499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複数のアニメーションを設定したいオブジェクトをクリック</a:t>
            </a:r>
            <a:endParaRPr lang="en-US" altLang="ja-JP" sz="1400" dirty="0" smtClean="0"/>
          </a:p>
          <a:p>
            <a:endParaRPr lang="en-US" altLang="ja-JP" sz="1400" dirty="0" smtClean="0"/>
          </a:p>
          <a:p>
            <a:r>
              <a:rPr lang="ja-JP" altLang="en-US" sz="1400" dirty="0" smtClean="0"/>
              <a:t>タイミングの＜開始＞左の　　　をクリックして＜直前の動作と同時＞を選択</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アニメーションの再生順序を変更する</a:t>
            </a:r>
            <a:endParaRPr kumimoji="1" lang="ja-JP" altLang="en-US" sz="1400" dirty="0"/>
          </a:p>
        </p:txBody>
      </p:sp>
      <p:sp>
        <p:nvSpPr>
          <p:cNvPr id="19" name="正方形/長方形 18"/>
          <p:cNvSpPr/>
          <p:nvPr/>
        </p:nvSpPr>
        <p:spPr>
          <a:xfrm>
            <a:off x="7520864" y="969146"/>
            <a:ext cx="220464" cy="220462"/>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30" name="正方形/長方形 29"/>
          <p:cNvSpPr/>
          <p:nvPr/>
        </p:nvSpPr>
        <p:spPr>
          <a:xfrm>
            <a:off x="114300" y="3499213"/>
            <a:ext cx="6752167" cy="138499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順序を変更したいオブジェクトの「番号タグ」をクリック</a:t>
            </a:r>
            <a:endParaRPr lang="en-US" altLang="ja-JP" sz="1400" dirty="0" smtClean="0"/>
          </a:p>
          <a:p>
            <a:endParaRPr lang="en-US" altLang="ja-JP" sz="1400" dirty="0" smtClean="0"/>
          </a:p>
          <a:p>
            <a:r>
              <a:rPr lang="ja-JP" altLang="en-US" sz="1400" dirty="0" smtClean="0"/>
              <a:t>＜アニメーションの順序変更＞の＜順番を前にする＞か＜順番を後にする＞を選択</a:t>
            </a:r>
            <a:endParaRPr lang="en-US" altLang="ja-JP" sz="1400" dirty="0" smtClean="0"/>
          </a:p>
        </p:txBody>
      </p:sp>
      <p:pic>
        <p:nvPicPr>
          <p:cNvPr id="8" name="図 7"/>
          <p:cNvPicPr>
            <a:picLocks noChangeAspect="1"/>
          </p:cNvPicPr>
          <p:nvPr/>
        </p:nvPicPr>
        <p:blipFill>
          <a:blip r:embed="rId4"/>
          <a:stretch>
            <a:fillRect/>
          </a:stretch>
        </p:blipFill>
        <p:spPr>
          <a:xfrm>
            <a:off x="2213711" y="1488053"/>
            <a:ext cx="276264" cy="295316"/>
          </a:xfrm>
          <a:prstGeom prst="rect">
            <a:avLst/>
          </a:prstGeom>
        </p:spPr>
      </p:pic>
    </p:spTree>
    <p:extLst>
      <p:ext uri="{BB962C8B-B14F-4D97-AF65-F5344CB8AC3E}">
        <p14:creationId xmlns:p14="http://schemas.microsoft.com/office/powerpoint/2010/main" val="4207590297"/>
      </p:ext>
    </p:extLst>
  </p:cSld>
  <p:clrMapOvr>
    <a:masterClrMapping/>
  </p:clrMapOvr>
  <mc:AlternateContent xmlns:mc="http://schemas.openxmlformats.org/markup-compatibility/2006" xmlns:p14="http://schemas.microsoft.com/office/powerpoint/2010/main">
    <mc:Choice Requires="p14">
      <p:transition p14:dur="0" advTm="2988"/>
    </mc:Choice>
    <mc:Fallback xmlns="">
      <p:transition advTm="298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mph" presetSubtype="0" repeatCount="indefinite" grpId="0" nodeType="withEffect">
                                  <p:stCondLst>
                                    <p:cond delay="0"/>
                                  </p:stCondLst>
                                  <p:endCondLst>
                                    <p:cond evt="onNext" delay="0">
                                      <p:tgtEl>
                                        <p:sldTgt/>
                                      </p:tgtEl>
                                    </p:cond>
                                  </p:endCondLst>
                                  <p:iterate type="lt">
                                    <p:tmPct val="4000"/>
                                  </p:iterate>
                                  <p:childTnLst>
                                    <p:set>
                                      <p:cBhvr override="childStyle">
                                        <p:cTn id="6" dur="500" fill="hold"/>
                                        <p:tgtEl>
                                          <p:spTgt spid="30"/>
                                        </p:tgtEl>
                                        <p:attrNameLst>
                                          <p:attrName>style.color</p:attrName>
                                        </p:attrNameLst>
                                      </p:cBhvr>
                                      <p:to>
                                        <p:clrVal>
                                          <a:schemeClr val="accent2"/>
                                        </p:clrVal>
                                      </p:to>
                                    </p:set>
                                    <p:set>
                                      <p:cBhvr>
                                        <p:cTn id="7" dur="500" fill="hold"/>
                                        <p:tgtEl>
                                          <p:spTgt spid="30"/>
                                        </p:tgtEl>
                                        <p:attrNameLst>
                                          <p:attrName>fillcolor</p:attrName>
                                        </p:attrNameLst>
                                      </p:cBhvr>
                                      <p:to>
                                        <p:clrVal>
                                          <a:schemeClr val="accent2"/>
                                        </p:clrVal>
                                      </p:to>
                                    </p:set>
                                    <p:set>
                                      <p:cBhvr>
                                        <p:cTn id="8" dur="500" fill="hold"/>
                                        <p:tgtEl>
                                          <p:spTgt spid="30"/>
                                        </p:tgtEl>
                                        <p:attrNameLst>
                                          <p:attrName>fill.type</p:attrName>
                                        </p:attrNameLst>
                                      </p:cBhvr>
                                      <p:to>
                                        <p:strVal val="solid"/>
                                      </p:to>
                                    </p:set>
                                  </p:childTnLst>
                                </p:cTn>
                              </p:par>
                              <p:par>
                                <p:cTn id="9" presetID="40" presetClass="path" presetSubtype="0" accel="50000" decel="50000" fill="hold" grpId="1" nodeType="withEffect">
                                  <p:stCondLst>
                                    <p:cond delay="0"/>
                                  </p:stCondLst>
                                  <p:iterate type="lt">
                                    <p:tmPct val="0"/>
                                  </p:iterate>
                                  <p:childTnLst>
                                    <p:animMotion origin="layout" path="M -3.58974E-6 -1.11111E-6 C 0.00305 -0.01898 0.00705 -0.03704 0.01507 -0.03704 C 0.02404 -0.03704 0.02693 -0.01898 0.02997 -1.11111E-6 C 0.03398 0.02107 0.03702 0.0419 0.04696 0.0419 C 0.05593 0.0419 0.05898 0.02107 0.06298 -1.11111E-6 C 0.06507 -0.01898 0.06907 -0.03704 0.07805 -0.03704 C 0.08606 -0.03704 0.09007 -0.01898 0.09295 -1.11111E-6 C 0.096 0.02107 0.1 0.0419 0.10898 0.0419 C 0.11795 0.0419 0.125 -1.11111E-6 0.125 0.00023 C 0.12805 -0.01898 0.13093 -0.03704 0.14007 -0.03704 C 0.14904 -0.03704 0.15193 -0.01898 0.15497 -1.11111E-6 C 0.15898 0.02107 0.16202 0.0419 0.17196 0.0419 C 0.18093 0.0419 0.18398 0.02107 0.18702 -1.11111E-6 C 0.19103 -0.01898 0.19407 -0.03704 0.20305 -0.03704 C 0.21106 -0.03704 0.21507 -0.01898 0.21795 -1.11111E-6 C 0.221 0.02107 0.225 0.0419 0.23398 0.0419 C 0.24295 0.0419 0.246 0.02107 0.25 -1.11111E-6 " pathEditMode="relative" rAng="0" ptsTypes="AAAAAAAAAAAAAAAAA">
                                      <p:cBhvr>
                                        <p:cTn id="10" dur="2000" fill="hold"/>
                                        <p:tgtEl>
                                          <p:spTgt spid="30"/>
                                        </p:tgtEl>
                                        <p:attrNameLst>
                                          <p:attrName>ppt_x</p:attrName>
                                          <p:attrName>ppt_y</p:attrName>
                                        </p:attrNameLst>
                                      </p:cBhvr>
                                      <p:rCtr x="12500" y="231"/>
                                    </p:animMotion>
                                  </p:childTnLst>
                                </p:cTn>
                              </p:par>
                              <p:par>
                                <p:cTn id="11" presetID="18" presetClass="emph" presetSubtype="0" fill="hold" grpId="1" nodeType="withEffect">
                                  <p:stCondLst>
                                    <p:cond delay="0"/>
                                  </p:stCondLst>
                                  <p:iterate type="lt">
                                    <p:tmPct val="4000"/>
                                  </p:iterate>
                                  <p:childTnLst>
                                    <p:set>
                                      <p:cBhvr override="childStyle">
                                        <p:cTn id="12" dur="500" fill="hold"/>
                                        <p:tgtEl>
                                          <p:spTgt spid="16"/>
                                        </p:tgtEl>
                                        <p:attrNameLst>
                                          <p:attrName>style.textDecorationUnderline</p:attrName>
                                        </p:attrNameLst>
                                      </p:cBhvr>
                                      <p:to>
                                        <p:strVal val="true"/>
                                      </p:to>
                                    </p:set>
                                  </p:childTnLst>
                                </p:cTn>
                              </p:par>
                            </p:childTnLst>
                          </p:cTn>
                        </p:par>
                        <p:par>
                          <p:cTn id="13" fill="hold">
                            <p:stCondLst>
                              <p:cond delay="2060"/>
                            </p:stCondLst>
                            <p:childTnLst>
                              <p:par>
                                <p:cTn id="14" presetID="34" presetClass="emph" presetSubtype="0" repeatCount="indefinite" fill="hold" grpId="0" nodeType="afterEffect">
                                  <p:stCondLst>
                                    <p:cond delay="0"/>
                                  </p:stCondLst>
                                  <p:endCondLst>
                                    <p:cond evt="onNext" delay="0">
                                      <p:tgtEl>
                                        <p:sldTgt/>
                                      </p:tgtEl>
                                    </p:cond>
                                  </p:endCondLst>
                                  <p:iterate type="lt">
                                    <p:tmPct val="10000"/>
                                  </p:iterate>
                                  <p:childTnLst>
                                    <p:animMotion origin="layout" path="M -3.58974E-6 -4.44444E-6 L -3.58974E-6 -0.07222 " pathEditMode="relative" rAng="0" ptsTypes="AA">
                                      <p:cBhvr>
                                        <p:cTn id="15" dur="250" accel="50000" decel="50000" autoRev="1" fill="hold">
                                          <p:stCondLst>
                                            <p:cond delay="0"/>
                                          </p:stCondLst>
                                        </p:cTn>
                                        <p:tgtEl>
                                          <p:spTgt spid="16"/>
                                        </p:tgtEl>
                                        <p:attrNameLst>
                                          <p:attrName>ppt_x</p:attrName>
                                          <p:attrName>ppt_y</p:attrName>
                                        </p:attrNameLst>
                                      </p:cBhvr>
                                      <p:rCtr x="0" y="-3611"/>
                                    </p:animMotion>
                                    <p:animRot by="1500000">
                                      <p:cBhvr>
                                        <p:cTn id="16" dur="125" fill="hold">
                                          <p:stCondLst>
                                            <p:cond delay="0"/>
                                          </p:stCondLst>
                                        </p:cTn>
                                        <p:tgtEl>
                                          <p:spTgt spid="16"/>
                                        </p:tgtEl>
                                        <p:attrNameLst>
                                          <p:attrName>r</p:attrName>
                                        </p:attrNameLst>
                                      </p:cBhvr>
                                    </p:animRot>
                                    <p:animRot by="-1500000">
                                      <p:cBhvr>
                                        <p:cTn id="17" dur="125" fill="hold">
                                          <p:stCondLst>
                                            <p:cond delay="125"/>
                                          </p:stCondLst>
                                        </p:cTn>
                                        <p:tgtEl>
                                          <p:spTgt spid="16"/>
                                        </p:tgtEl>
                                        <p:attrNameLst>
                                          <p:attrName>r</p:attrName>
                                        </p:attrNameLst>
                                      </p:cBhvr>
                                    </p:animRot>
                                    <p:animRot by="-1500000">
                                      <p:cBhvr>
                                        <p:cTn id="18" dur="125" fill="hold">
                                          <p:stCondLst>
                                            <p:cond delay="250"/>
                                          </p:stCondLst>
                                        </p:cTn>
                                        <p:tgtEl>
                                          <p:spTgt spid="16"/>
                                        </p:tgtEl>
                                        <p:attrNameLst>
                                          <p:attrName>r</p:attrName>
                                        </p:attrNameLst>
                                      </p:cBhvr>
                                    </p:animRot>
                                    <p:animRot by="1500000">
                                      <p:cBhvr>
                                        <p:cTn id="19" dur="125" fill="hold">
                                          <p:stCondLst>
                                            <p:cond delay="375"/>
                                          </p:stCondLst>
                                        </p:cTn>
                                        <p:tgtEl>
                                          <p:spTgt spid="1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6" grpId="1"/>
      <p:bldP spid="30" grpId="0"/>
      <p:bldP spid="30"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アニメーションをコピーする</a:t>
            </a:r>
            <a:endParaRPr kumimoji="1" lang="ja-JP" altLang="en-US" sz="1400" dirty="0"/>
          </a:p>
        </p:txBody>
      </p:sp>
      <p:sp>
        <p:nvSpPr>
          <p:cNvPr id="16" name="正方形/長方形 15"/>
          <p:cNvSpPr/>
          <p:nvPr/>
        </p:nvSpPr>
        <p:spPr>
          <a:xfrm>
            <a:off x="114300" y="427539"/>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コピーしたいオブジェクトを選択</a:t>
            </a:r>
            <a:endParaRPr lang="en-US" altLang="ja-JP" sz="1400" dirty="0" smtClean="0"/>
          </a:p>
          <a:p>
            <a:endParaRPr lang="en-US" altLang="ja-JP" sz="1400" dirty="0" smtClean="0"/>
          </a:p>
          <a:p>
            <a:r>
              <a:rPr lang="ja-JP" altLang="en-US" sz="1400" dirty="0" smtClean="0"/>
              <a:t>アニメーションの詳細設定の＜アニメーションのコピー</a:t>
            </a:r>
            <a:r>
              <a:rPr lang="en-US" altLang="ja-JP" sz="1400" dirty="0" smtClean="0"/>
              <a:t>/</a:t>
            </a:r>
            <a:r>
              <a:rPr lang="ja-JP" altLang="en-US" sz="1400" dirty="0" smtClean="0"/>
              <a:t>貼り付け＞をクリック</a:t>
            </a:r>
            <a:endParaRPr lang="en-US" altLang="ja-JP" sz="1400" dirty="0" smtClean="0"/>
          </a:p>
          <a:p>
            <a:r>
              <a:rPr lang="en-US" altLang="ja-JP" sz="1400" dirty="0" smtClean="0"/>
              <a:t>※</a:t>
            </a:r>
            <a:r>
              <a:rPr lang="ja-JP" altLang="en-US" sz="1400" dirty="0" smtClean="0"/>
              <a:t>複数の貼り付けを実施したい場合はダブルクリックする</a:t>
            </a:r>
            <a:endParaRPr lang="en-US" altLang="ja-JP" sz="1400" dirty="0" smtClean="0"/>
          </a:p>
          <a:p>
            <a:endParaRPr lang="en-US" altLang="ja-JP" sz="1400" dirty="0" smtClean="0"/>
          </a:p>
          <a:p>
            <a:r>
              <a:rPr lang="ja-JP" altLang="en-US" sz="1400" dirty="0" smtClean="0"/>
              <a:t>ポインタがブラシになるので貼り付け先のオブジェクトをクリック</a:t>
            </a:r>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アニメーションの再生中に次の再生を開始する</a:t>
            </a:r>
            <a:endParaRPr kumimoji="1" lang="ja-JP" altLang="en-US" sz="1400" dirty="0"/>
          </a:p>
        </p:txBody>
      </p:sp>
      <p:sp>
        <p:nvSpPr>
          <p:cNvPr id="30" name="正方形/長方形 29"/>
          <p:cNvSpPr/>
          <p:nvPr/>
        </p:nvSpPr>
        <p:spPr>
          <a:xfrm>
            <a:off x="114300" y="3499213"/>
            <a:ext cx="8115300" cy="138499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２つ目のオブジェクトをクリックしてタイミングウィンドウの＜開始＞で＜直前の動作と同時＞を選択</a:t>
            </a:r>
            <a:endParaRPr lang="en-US" altLang="ja-JP" sz="1400" dirty="0" smtClean="0"/>
          </a:p>
          <a:p>
            <a:endParaRPr lang="en-US" altLang="ja-JP" sz="1400" dirty="0" smtClean="0"/>
          </a:p>
          <a:p>
            <a:r>
              <a:rPr lang="ja-JP" altLang="en-US" sz="1400" dirty="0" smtClean="0"/>
              <a:t>１つ目のアニメーションの＜継続時間＞の時間内に収まるように＜遅延＞で設定する</a:t>
            </a:r>
            <a:endParaRPr lang="en-US" altLang="ja-JP" sz="1400" dirty="0" smtClean="0"/>
          </a:p>
        </p:txBody>
      </p:sp>
    </p:spTree>
    <p:custDataLst>
      <p:tags r:id="rId1"/>
    </p:custDataLst>
    <p:extLst>
      <p:ext uri="{BB962C8B-B14F-4D97-AF65-F5344CB8AC3E}">
        <p14:creationId xmlns:p14="http://schemas.microsoft.com/office/powerpoint/2010/main" val="2437791278"/>
      </p:ext>
    </p:extLst>
  </p:cSld>
  <p:clrMapOvr>
    <a:masterClrMapping/>
  </p:clrMapOvr>
  <mc:AlternateContent xmlns:mc="http://schemas.openxmlformats.org/markup-compatibility/2006" xmlns:p14="http://schemas.microsoft.com/office/powerpoint/2010/main">
    <mc:Choice Requires="p14">
      <p:transition p14:dur="0" advTm="3439"/>
    </mc:Choice>
    <mc:Fallback xmlns="">
      <p:transition advTm="34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16"/>
                                        </p:tgtEl>
                                        <p:attrNameLst>
                                          <p:attrName>fillcolor</p:attrName>
                                        </p:attrNameLst>
                                      </p:cBhvr>
                                      <p:to>
                                        <a:schemeClr val="accent2"/>
                                      </p:to>
                                    </p:animClr>
                                    <p:set>
                                      <p:cBhvr>
                                        <p:cTn id="7" dur="2000" fill="hold"/>
                                        <p:tgtEl>
                                          <p:spTgt spid="16"/>
                                        </p:tgtEl>
                                        <p:attrNameLst>
                                          <p:attrName>fill.type</p:attrName>
                                        </p:attrNameLst>
                                      </p:cBhvr>
                                      <p:to>
                                        <p:strVal val="solid"/>
                                      </p:to>
                                    </p:set>
                                    <p:set>
                                      <p:cBhvr>
                                        <p:cTn id="8" dur="2000" fill="hold"/>
                                        <p:tgtEl>
                                          <p:spTgt spid="16"/>
                                        </p:tgtEl>
                                        <p:attrNameLst>
                                          <p:attrName>fill.on</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6" presetClass="emph" presetSubtype="0" fill="hold" grpId="0" nodeType="clickEffect">
                                  <p:stCondLst>
                                    <p:cond delay="0"/>
                                  </p:stCondLst>
                                  <p:childTnLst>
                                    <p:animScale>
                                      <p:cBhvr>
                                        <p:cTn id="12" dur="2000" fill="hold"/>
                                        <p:tgtEl>
                                          <p:spTgt spid="20"/>
                                        </p:tgtEl>
                                      </p:cBhvr>
                                      <p:by x="150000" y="150000"/>
                                    </p:animScale>
                                  </p:childTnLst>
                                </p:cTn>
                              </p:par>
                              <p:par>
                                <p:cTn id="13" presetID="27" presetClass="emph" presetSubtype="0" fill="remove" grpId="0" nodeType="withEffect">
                                  <p:stCondLst>
                                    <p:cond delay="1100"/>
                                  </p:stCondLst>
                                  <p:childTnLst>
                                    <p:animClr clrSpc="rgb" dir="cw">
                                      <p:cBhvr override="childStyle">
                                        <p:cTn id="14" dur="250" autoRev="1" fill="remove"/>
                                        <p:tgtEl>
                                          <p:spTgt spid="30"/>
                                        </p:tgtEl>
                                        <p:attrNameLst>
                                          <p:attrName>style.color</p:attrName>
                                        </p:attrNameLst>
                                      </p:cBhvr>
                                      <p:to>
                                        <a:schemeClr val="bg1"/>
                                      </p:to>
                                    </p:animClr>
                                    <p:animClr clrSpc="rgb" dir="cw">
                                      <p:cBhvr>
                                        <p:cTn id="15" dur="250" autoRev="1" fill="remove"/>
                                        <p:tgtEl>
                                          <p:spTgt spid="30"/>
                                        </p:tgtEl>
                                        <p:attrNameLst>
                                          <p:attrName>fillcolor</p:attrName>
                                        </p:attrNameLst>
                                      </p:cBhvr>
                                      <p:to>
                                        <a:schemeClr val="bg1"/>
                                      </p:to>
                                    </p:animClr>
                                    <p:set>
                                      <p:cBhvr>
                                        <p:cTn id="16" dur="250" autoRev="1" fill="remove"/>
                                        <p:tgtEl>
                                          <p:spTgt spid="30"/>
                                        </p:tgtEl>
                                        <p:attrNameLst>
                                          <p:attrName>fill.type</p:attrName>
                                        </p:attrNameLst>
                                      </p:cBhvr>
                                      <p:to>
                                        <p:strVal val="solid"/>
                                      </p:to>
                                    </p:set>
                                    <p:set>
                                      <p:cBhvr>
                                        <p:cTn id="17" dur="250" autoRev="1" fill="remove"/>
                                        <p:tgtEl>
                                          <p:spTgt spid="3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5"/>
          </p:nvPr>
        </p:nvSpPr>
        <p:spPr>
          <a:xfrm>
            <a:off x="0" y="6492875"/>
            <a:ext cx="3170651" cy="365125"/>
          </a:xfrm>
        </p:spPr>
        <p:txBody>
          <a:bodyPr/>
          <a:lstStyle/>
          <a:p>
            <a:r>
              <a:rPr lang="en-US" smtClean="0"/>
              <a:t>https://coredou.com/</a:t>
            </a:r>
            <a:endParaRPr lang="en-US" dirty="0"/>
          </a:p>
        </p:txBody>
      </p:sp>
      <p:sp>
        <p:nvSpPr>
          <p:cNvPr id="7" name="正方形/長方形 6"/>
          <p:cNvSpPr/>
          <p:nvPr/>
        </p:nvSpPr>
        <p:spPr>
          <a:xfrm>
            <a:off x="66675" y="76201"/>
            <a:ext cx="9753600" cy="3022106"/>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7624" y="71476"/>
            <a:ext cx="5895975" cy="400110"/>
          </a:xfrm>
          <a:prstGeom prst="rect">
            <a:avLst/>
          </a:prstGeom>
          <a:noFill/>
        </p:spPr>
        <p:txBody>
          <a:bodyPr wrap="square" rtlCol="0">
            <a:spAutoFit/>
          </a:bodyPr>
          <a:lstStyle/>
          <a:p>
            <a:r>
              <a:rPr kumimoji="1" lang="ja-JP" altLang="en-US" sz="2000" dirty="0" smtClean="0"/>
              <a:t>アニメーションを詳細に設定する</a:t>
            </a:r>
            <a:endParaRPr kumimoji="1" lang="ja-JP" altLang="en-US" sz="1400" dirty="0"/>
          </a:p>
        </p:txBody>
      </p:sp>
      <p:sp>
        <p:nvSpPr>
          <p:cNvPr id="16" name="正方形/長方形 15"/>
          <p:cNvSpPr/>
          <p:nvPr/>
        </p:nvSpPr>
        <p:spPr>
          <a:xfrm>
            <a:off x="114300" y="427539"/>
            <a:ext cx="6752167" cy="203132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＜アニメーションウィンドウ＞をクリック</a:t>
            </a:r>
            <a:endParaRPr lang="en-US" altLang="ja-JP" sz="1400" dirty="0" smtClean="0"/>
          </a:p>
          <a:p>
            <a:endParaRPr lang="en-US" altLang="ja-JP" sz="1400" dirty="0" smtClean="0"/>
          </a:p>
          <a:p>
            <a:r>
              <a:rPr lang="ja-JP" altLang="en-US" sz="1400" dirty="0" smtClean="0"/>
              <a:t>オブジェクト横の　　　をクリックすると設定変更ができます</a:t>
            </a:r>
            <a:endParaRPr lang="en-US" altLang="ja-JP" sz="1400" dirty="0" smtClean="0"/>
          </a:p>
          <a:p>
            <a:endParaRPr lang="en-US" altLang="ja-JP" sz="1400" dirty="0" smtClean="0"/>
          </a:p>
          <a:p>
            <a:r>
              <a:rPr lang="ja-JP" altLang="en-US" sz="1400" dirty="0" smtClean="0"/>
              <a:t>オブジェクトを選択して右上の　　　　　をクリックすると再生順序の変更ができます</a:t>
            </a:r>
            <a:endParaRPr lang="en-US" altLang="ja-JP" sz="1400" dirty="0"/>
          </a:p>
          <a:p>
            <a:endParaRPr lang="en-US" altLang="ja-JP" sz="1400" dirty="0" smtClean="0"/>
          </a:p>
        </p:txBody>
      </p:sp>
      <p:sp>
        <p:nvSpPr>
          <p:cNvPr id="18" name="正方形/長方形 17"/>
          <p:cNvSpPr/>
          <p:nvPr/>
        </p:nvSpPr>
        <p:spPr>
          <a:xfrm>
            <a:off x="66675" y="3156752"/>
            <a:ext cx="9753600" cy="3288435"/>
          </a:xfrm>
          <a:prstGeom prst="rect">
            <a:avLst/>
          </a:prstGeom>
          <a:noFill/>
          <a:ln>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7624" y="3152028"/>
            <a:ext cx="5895975" cy="400110"/>
          </a:xfrm>
          <a:prstGeom prst="rect">
            <a:avLst/>
          </a:prstGeom>
          <a:noFill/>
        </p:spPr>
        <p:txBody>
          <a:bodyPr wrap="square" rtlCol="0">
            <a:spAutoFit/>
          </a:bodyPr>
          <a:lstStyle/>
          <a:p>
            <a:r>
              <a:rPr kumimoji="1" lang="ja-JP" altLang="en-US" sz="2000" dirty="0" smtClean="0"/>
              <a:t>アニメーションを軌跡に沿って動かす</a:t>
            </a:r>
            <a:endParaRPr kumimoji="1" lang="ja-JP" altLang="en-US" sz="1400" dirty="0"/>
          </a:p>
        </p:txBody>
      </p:sp>
      <p:sp>
        <p:nvSpPr>
          <p:cNvPr id="30" name="正方形/長方形 29"/>
          <p:cNvSpPr/>
          <p:nvPr/>
        </p:nvSpPr>
        <p:spPr>
          <a:xfrm>
            <a:off x="114300" y="3499213"/>
            <a:ext cx="8115300" cy="1384995"/>
          </a:xfrm>
          <a:prstGeom prst="rect">
            <a:avLst/>
          </a:prstGeom>
          <a:effectLst/>
        </p:spPr>
        <p:txBody>
          <a:bodyPr wrap="square">
            <a:spAutoFit/>
          </a:bodyPr>
          <a:lstStyle/>
          <a:p>
            <a:endParaRPr lang="en-US" altLang="ja-JP" sz="1400" dirty="0" smtClean="0"/>
          </a:p>
          <a:p>
            <a:r>
              <a:rPr lang="ja-JP" altLang="en-US" sz="1400" dirty="0" smtClean="0"/>
              <a:t>＜アニメーション＞タブをクリック</a:t>
            </a:r>
            <a:endParaRPr lang="en-US" altLang="ja-JP" sz="1400" dirty="0" smtClean="0"/>
          </a:p>
          <a:p>
            <a:endParaRPr lang="en-US" altLang="ja-JP" sz="1400" dirty="0" smtClean="0"/>
          </a:p>
          <a:p>
            <a:r>
              <a:rPr lang="ja-JP" altLang="en-US" sz="1400" dirty="0" smtClean="0"/>
              <a:t>＜アニメーション＞ウィンドウの　　　をクリック</a:t>
            </a:r>
            <a:endParaRPr lang="en-US" altLang="ja-JP" sz="1400" dirty="0" smtClean="0"/>
          </a:p>
          <a:p>
            <a:endParaRPr lang="en-US" altLang="ja-JP" sz="1400" dirty="0" smtClean="0"/>
          </a:p>
          <a:p>
            <a:r>
              <a:rPr lang="ja-JP" altLang="en-US" sz="1400" dirty="0" smtClean="0"/>
              <a:t>＜その他のアニメーションの軌跡＞をクリックして任意の軌跡を選択</a:t>
            </a:r>
            <a:endParaRPr lang="en-US" altLang="ja-JP" sz="1400" dirty="0" smtClean="0"/>
          </a:p>
        </p:txBody>
      </p:sp>
      <p:pic>
        <p:nvPicPr>
          <p:cNvPr id="2" name="図 1"/>
          <p:cNvPicPr>
            <a:picLocks noChangeAspect="1"/>
          </p:cNvPicPr>
          <p:nvPr/>
        </p:nvPicPr>
        <p:blipFill>
          <a:blip r:embed="rId4"/>
          <a:stretch>
            <a:fillRect/>
          </a:stretch>
        </p:blipFill>
        <p:spPr>
          <a:xfrm>
            <a:off x="6784769" y="222126"/>
            <a:ext cx="2269770" cy="1908515"/>
          </a:xfrm>
          <a:prstGeom prst="rect">
            <a:avLst/>
          </a:prstGeom>
        </p:spPr>
      </p:pic>
      <p:pic>
        <p:nvPicPr>
          <p:cNvPr id="3" name="図 2"/>
          <p:cNvPicPr>
            <a:picLocks noChangeAspect="1"/>
          </p:cNvPicPr>
          <p:nvPr/>
        </p:nvPicPr>
        <p:blipFill>
          <a:blip r:embed="rId5"/>
          <a:stretch>
            <a:fillRect/>
          </a:stretch>
        </p:blipFill>
        <p:spPr>
          <a:xfrm>
            <a:off x="1531431" y="1526806"/>
            <a:ext cx="238158" cy="200053"/>
          </a:xfrm>
          <a:prstGeom prst="rect">
            <a:avLst/>
          </a:prstGeom>
        </p:spPr>
      </p:pic>
      <p:pic>
        <p:nvPicPr>
          <p:cNvPr id="5" name="図 4"/>
          <p:cNvPicPr>
            <a:picLocks noChangeAspect="1"/>
          </p:cNvPicPr>
          <p:nvPr/>
        </p:nvPicPr>
        <p:blipFill>
          <a:blip r:embed="rId6"/>
          <a:stretch>
            <a:fillRect/>
          </a:stretch>
        </p:blipFill>
        <p:spPr>
          <a:xfrm>
            <a:off x="2410336" y="1872610"/>
            <a:ext cx="545928" cy="297779"/>
          </a:xfrm>
          <a:prstGeom prst="rect">
            <a:avLst/>
          </a:prstGeom>
        </p:spPr>
      </p:pic>
      <p:sp>
        <p:nvSpPr>
          <p:cNvPr id="15" name="フリーフォーム 14"/>
          <p:cNvSpPr/>
          <p:nvPr/>
        </p:nvSpPr>
        <p:spPr>
          <a:xfrm>
            <a:off x="7830105" y="772357"/>
            <a:ext cx="1180730" cy="1296140"/>
          </a:xfrm>
          <a:custGeom>
            <a:avLst/>
            <a:gdLst>
              <a:gd name="connsiteX0" fmla="*/ 949911 w 1180730"/>
              <a:gd name="connsiteY0" fmla="*/ 0 h 1296140"/>
              <a:gd name="connsiteX1" fmla="*/ 1180730 w 1180730"/>
              <a:gd name="connsiteY1" fmla="*/ 0 h 1296140"/>
              <a:gd name="connsiteX2" fmla="*/ 1180730 w 1180730"/>
              <a:gd name="connsiteY2" fmla="*/ 143522 h 1296140"/>
              <a:gd name="connsiteX3" fmla="*/ 1180730 w 1180730"/>
              <a:gd name="connsiteY3" fmla="*/ 221942 h 1296140"/>
              <a:gd name="connsiteX4" fmla="*/ 1180730 w 1180730"/>
              <a:gd name="connsiteY4" fmla="*/ 1296140 h 1296140"/>
              <a:gd name="connsiteX5" fmla="*/ 0 w 1180730"/>
              <a:gd name="connsiteY5" fmla="*/ 1296140 h 1296140"/>
              <a:gd name="connsiteX6" fmla="*/ 0 w 1180730"/>
              <a:gd name="connsiteY6" fmla="*/ 143522 h 1296140"/>
              <a:gd name="connsiteX7" fmla="*/ 949911 w 1180730"/>
              <a:gd name="connsiteY7" fmla="*/ 143522 h 1296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80730" h="1296140">
                <a:moveTo>
                  <a:pt x="949911" y="0"/>
                </a:moveTo>
                <a:lnTo>
                  <a:pt x="1180730" y="0"/>
                </a:lnTo>
                <a:lnTo>
                  <a:pt x="1180730" y="143522"/>
                </a:lnTo>
                <a:lnTo>
                  <a:pt x="1180730" y="221942"/>
                </a:lnTo>
                <a:lnTo>
                  <a:pt x="1180730" y="1296140"/>
                </a:lnTo>
                <a:lnTo>
                  <a:pt x="0" y="1296140"/>
                </a:lnTo>
                <a:lnTo>
                  <a:pt x="0" y="143522"/>
                </a:lnTo>
                <a:lnTo>
                  <a:pt x="949911" y="143522"/>
                </a:lnTo>
                <a:close/>
              </a:path>
            </a:pathLst>
          </a:cu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p>
        </p:txBody>
      </p:sp>
      <p:pic>
        <p:nvPicPr>
          <p:cNvPr id="8" name="図 7"/>
          <p:cNvPicPr>
            <a:picLocks noChangeAspect="1"/>
          </p:cNvPicPr>
          <p:nvPr/>
        </p:nvPicPr>
        <p:blipFill>
          <a:blip r:embed="rId7"/>
          <a:stretch>
            <a:fillRect/>
          </a:stretch>
        </p:blipFill>
        <p:spPr>
          <a:xfrm>
            <a:off x="2515552" y="4152002"/>
            <a:ext cx="276264" cy="276264"/>
          </a:xfrm>
          <a:prstGeom prst="rect">
            <a:avLst/>
          </a:prstGeom>
        </p:spPr>
      </p:pic>
      <p:pic>
        <p:nvPicPr>
          <p:cNvPr id="9" name="図 8"/>
          <p:cNvPicPr>
            <a:picLocks noChangeAspect="1"/>
          </p:cNvPicPr>
          <p:nvPr/>
        </p:nvPicPr>
        <p:blipFill>
          <a:blip r:embed="rId8"/>
          <a:stretch>
            <a:fillRect/>
          </a:stretch>
        </p:blipFill>
        <p:spPr>
          <a:xfrm>
            <a:off x="5655079" y="3253242"/>
            <a:ext cx="3975717" cy="1957535"/>
          </a:xfrm>
          <a:prstGeom prst="rect">
            <a:avLst/>
          </a:prstGeom>
        </p:spPr>
      </p:pic>
      <p:pic>
        <p:nvPicPr>
          <p:cNvPr id="10" name="図 9"/>
          <p:cNvPicPr>
            <a:picLocks noChangeAspect="1"/>
          </p:cNvPicPr>
          <p:nvPr/>
        </p:nvPicPr>
        <p:blipFill>
          <a:blip r:embed="rId9"/>
          <a:stretch>
            <a:fillRect/>
          </a:stretch>
        </p:blipFill>
        <p:spPr>
          <a:xfrm>
            <a:off x="7955952" y="4634146"/>
            <a:ext cx="1172668" cy="1753079"/>
          </a:xfrm>
          <a:prstGeom prst="rect">
            <a:avLst/>
          </a:prstGeom>
        </p:spPr>
      </p:pic>
      <p:sp>
        <p:nvSpPr>
          <p:cNvPr id="12" name="正方形/長方形 11"/>
          <p:cNvSpPr/>
          <p:nvPr/>
        </p:nvSpPr>
        <p:spPr>
          <a:xfrm>
            <a:off x="5655081" y="4971497"/>
            <a:ext cx="807868" cy="142043"/>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
        <p:nvSpPr>
          <p:cNvPr id="21" name="正方形/長方形 20"/>
          <p:cNvSpPr/>
          <p:nvPr/>
        </p:nvSpPr>
        <p:spPr>
          <a:xfrm>
            <a:off x="7938121" y="4644502"/>
            <a:ext cx="1214761" cy="1729667"/>
          </a:xfrm>
          <a:prstGeom prst="rect">
            <a:avLst/>
          </a:prstGeom>
          <a:noFill/>
          <a:ln w="19050">
            <a:solidFill>
              <a:srgbClr val="9966FF"/>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endParaRPr kumimoji="1" lang="ja-JP" altLang="en-US" sz="1400" dirty="0" smtClean="0"/>
          </a:p>
        </p:txBody>
      </p:sp>
    </p:spTree>
    <p:custDataLst>
      <p:tags r:id="rId1"/>
    </p:custDataLst>
    <p:extLst>
      <p:ext uri="{BB962C8B-B14F-4D97-AF65-F5344CB8AC3E}">
        <p14:creationId xmlns:p14="http://schemas.microsoft.com/office/powerpoint/2010/main" val="2613878836"/>
      </p:ext>
    </p:extLst>
  </p:cSld>
  <p:clrMapOvr>
    <a:masterClrMapping/>
  </p:clrMapOvr>
  <mc:AlternateContent xmlns:mc="http://schemas.openxmlformats.org/markup-compatibility/2006" xmlns:p14="http://schemas.microsoft.com/office/powerpoint/2010/main">
    <mc:Choice Requires="p14">
      <p:transition p14:dur="0" advTm="3430"/>
    </mc:Choice>
    <mc:Fallback xmlns="">
      <p:transition advTm="343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mph" presetSubtype="2" fill="hold" grpId="0" nodeType="clickEffect">
                                  <p:stCondLst>
                                    <p:cond delay="0"/>
                                  </p:stCondLst>
                                  <p:childTnLst>
                                    <p:animClr clrSpc="rgb" dir="cw">
                                      <p:cBhvr>
                                        <p:cTn id="6" dur="2000" fill="hold"/>
                                        <p:tgtEl>
                                          <p:spTgt spid="16"/>
                                        </p:tgtEl>
                                        <p:attrNameLst>
                                          <p:attrName>fillcolor</p:attrName>
                                        </p:attrNameLst>
                                      </p:cBhvr>
                                      <p:to>
                                        <a:schemeClr val="accent2"/>
                                      </p:to>
                                    </p:animClr>
                                    <p:set>
                                      <p:cBhvr>
                                        <p:cTn id="7" dur="2000" fill="hold"/>
                                        <p:tgtEl>
                                          <p:spTgt spid="16"/>
                                        </p:tgtEl>
                                        <p:attrNameLst>
                                          <p:attrName>fill.type</p:attrName>
                                        </p:attrNameLst>
                                      </p:cBhvr>
                                      <p:to>
                                        <p:strVal val="solid"/>
                                      </p:to>
                                    </p:set>
                                    <p:set>
                                      <p:cBhvr>
                                        <p:cTn id="8" dur="2000" fill="hold"/>
                                        <p:tgtEl>
                                          <p:spTgt spid="16"/>
                                        </p:tgtEl>
                                        <p:attrNameLst>
                                          <p:attrName>fill.on</p:attrName>
                                        </p:attrNameLst>
                                      </p:cBhvr>
                                      <p:to>
                                        <p:strVal val="true"/>
                                      </p:to>
                                    </p:set>
                                  </p:childTnLst>
                                </p:cTn>
                              </p:par>
                              <p:par>
                                <p:cTn id="9" presetID="27" presetClass="emph" presetSubtype="0" fill="remove" grpId="0" nodeType="withEffect">
                                  <p:stCondLst>
                                    <p:cond delay="1100"/>
                                  </p:stCondLst>
                                  <p:childTnLst>
                                    <p:animClr clrSpc="rgb" dir="cw">
                                      <p:cBhvr override="childStyle">
                                        <p:cTn id="10" dur="250" autoRev="1" fill="remove"/>
                                        <p:tgtEl>
                                          <p:spTgt spid="30"/>
                                        </p:tgtEl>
                                        <p:attrNameLst>
                                          <p:attrName>style.color</p:attrName>
                                        </p:attrNameLst>
                                      </p:cBhvr>
                                      <p:to>
                                        <a:schemeClr val="bg1"/>
                                      </p:to>
                                    </p:animClr>
                                    <p:animClr clrSpc="rgb" dir="cw">
                                      <p:cBhvr>
                                        <p:cTn id="11" dur="250" autoRev="1" fill="remove"/>
                                        <p:tgtEl>
                                          <p:spTgt spid="30"/>
                                        </p:tgtEl>
                                        <p:attrNameLst>
                                          <p:attrName>fillcolor</p:attrName>
                                        </p:attrNameLst>
                                      </p:cBhvr>
                                      <p:to>
                                        <a:schemeClr val="bg1"/>
                                      </p:to>
                                    </p:animClr>
                                    <p:set>
                                      <p:cBhvr>
                                        <p:cTn id="12" dur="250" autoRev="1" fill="remove"/>
                                        <p:tgtEl>
                                          <p:spTgt spid="30"/>
                                        </p:tgtEl>
                                        <p:attrNameLst>
                                          <p:attrName>fill.type</p:attrName>
                                        </p:attrNameLst>
                                      </p:cBhvr>
                                      <p:to>
                                        <p:strVal val="solid"/>
                                      </p:to>
                                    </p:set>
                                    <p:set>
                                      <p:cBhvr>
                                        <p:cTn id="13" dur="250" autoRev="1" fill="remove"/>
                                        <p:tgtEl>
                                          <p:spTgt spid="30"/>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6" presetClass="emph" presetSubtype="0" fill="hold" grpId="0" nodeType="clickEffect">
                                  <p:stCondLst>
                                    <p:cond delay="0"/>
                                  </p:stCondLst>
                                  <p:childTnLst>
                                    <p:animScale>
                                      <p:cBhvr>
                                        <p:cTn id="17" dur="2000" fill="hold"/>
                                        <p:tgtEl>
                                          <p:spTgt spid="20"/>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0" grpId="0"/>
      <p:bldP spid="30"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5|0.1|0.2|0.3"/>
</p:tagLst>
</file>

<file path=ppt/tags/tag10.xml><?xml version="1.0" encoding="utf-8"?>
<p:tagLst xmlns:a="http://schemas.openxmlformats.org/drawingml/2006/main" xmlns:r="http://schemas.openxmlformats.org/officeDocument/2006/relationships" xmlns:p="http://schemas.openxmlformats.org/presentationml/2006/main">
  <p:tag name="TIMING" val="|1.1|1.7"/>
</p:tagLst>
</file>

<file path=ppt/tags/tag11.xml><?xml version="1.0" encoding="utf-8"?>
<p:tagLst xmlns:a="http://schemas.openxmlformats.org/drawingml/2006/main" xmlns:r="http://schemas.openxmlformats.org/officeDocument/2006/relationships" xmlns:p="http://schemas.openxmlformats.org/presentationml/2006/main">
  <p:tag name="TIMING" val="|1.1|1.2|0.7|0.6|0.7|0.6|0.7|0.8|0.8|0.8"/>
</p:tagLst>
</file>

<file path=ppt/tags/tag12.xml><?xml version="1.0" encoding="utf-8"?>
<p:tagLst xmlns:a="http://schemas.openxmlformats.org/drawingml/2006/main" xmlns:r="http://schemas.openxmlformats.org/officeDocument/2006/relationships" xmlns:p="http://schemas.openxmlformats.org/presentationml/2006/main">
  <p:tag name="TIMING" val="|0.8|0.8|0.9|0.7|0.9"/>
</p:tagLst>
</file>

<file path=ppt/tags/tag2.xml><?xml version="1.0" encoding="utf-8"?>
<p:tagLst xmlns:a="http://schemas.openxmlformats.org/drawingml/2006/main" xmlns:r="http://schemas.openxmlformats.org/officeDocument/2006/relationships" xmlns:p="http://schemas.openxmlformats.org/presentationml/2006/main">
  <p:tag name="TIMING" val="|1.4|2.3"/>
</p:tagLst>
</file>

<file path=ppt/tags/tag3.xml><?xml version="1.0" encoding="utf-8"?>
<p:tagLst xmlns:a="http://schemas.openxmlformats.org/drawingml/2006/main" xmlns:r="http://schemas.openxmlformats.org/officeDocument/2006/relationships" xmlns:p="http://schemas.openxmlformats.org/presentationml/2006/main">
  <p:tag name="TIMING" val="|2.2|1.7"/>
</p:tagLst>
</file>

<file path=ppt/tags/tag4.xml><?xml version="1.0" encoding="utf-8"?>
<p:tagLst xmlns:a="http://schemas.openxmlformats.org/drawingml/2006/main" xmlns:r="http://schemas.openxmlformats.org/officeDocument/2006/relationships" xmlns:p="http://schemas.openxmlformats.org/presentationml/2006/main">
  <p:tag name="TIMING" val="|0.9|1.5|1.8"/>
</p:tagLst>
</file>

<file path=ppt/tags/tag5.xml><?xml version="1.0" encoding="utf-8"?>
<p:tagLst xmlns:a="http://schemas.openxmlformats.org/drawingml/2006/main" xmlns:r="http://schemas.openxmlformats.org/officeDocument/2006/relationships" xmlns:p="http://schemas.openxmlformats.org/presentationml/2006/main">
  <p:tag name="TIMING" val="|0.8|0.8"/>
</p:tagLst>
</file>

<file path=ppt/tags/tag6.xml><?xml version="1.0" encoding="utf-8"?>
<p:tagLst xmlns:a="http://schemas.openxmlformats.org/drawingml/2006/main" xmlns:r="http://schemas.openxmlformats.org/officeDocument/2006/relationships" xmlns:p="http://schemas.openxmlformats.org/presentationml/2006/main">
  <p:tag name="TIMING" val="|1|0.8"/>
</p:tagLst>
</file>

<file path=ppt/tags/tag7.xml><?xml version="1.0" encoding="utf-8"?>
<p:tagLst xmlns:a="http://schemas.openxmlformats.org/drawingml/2006/main" xmlns:r="http://schemas.openxmlformats.org/officeDocument/2006/relationships" xmlns:p="http://schemas.openxmlformats.org/presentationml/2006/main">
  <p:tag name="TIMING" val="|0.9|0.8"/>
</p:tagLst>
</file>

<file path=ppt/tags/tag8.xml><?xml version="1.0" encoding="utf-8"?>
<p:tagLst xmlns:a="http://schemas.openxmlformats.org/drawingml/2006/main" xmlns:r="http://schemas.openxmlformats.org/officeDocument/2006/relationships" xmlns:p="http://schemas.openxmlformats.org/presentationml/2006/main">
  <p:tag name="TIMING" val="|0.7|0.7"/>
</p:tagLst>
</file>

<file path=ppt/tags/tag9.xml><?xml version="1.0" encoding="utf-8"?>
<p:tagLst xmlns:a="http://schemas.openxmlformats.org/drawingml/2006/main" xmlns:r="http://schemas.openxmlformats.org/officeDocument/2006/relationships" xmlns:p="http://schemas.openxmlformats.org/presentationml/2006/main">
  <p:tag name="TIMING" val="|1.1|1.7"/>
</p:tagLst>
</file>

<file path=ppt/theme/theme1.xml><?xml version="1.0" encoding="utf-8"?>
<a:theme xmlns:a="http://schemas.openxmlformats.org/drawingml/2006/main" name="しずく">
  <a:themeElements>
    <a:clrScheme name="黄">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しず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上側に影付き">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3975" dist="41275" dir="14700000" algn="t" rotWithShape="0">
              <a:srgbClr val="000000">
                <a:alpha val="60000"/>
              </a:srgbClr>
            </a:outerShdw>
          </a:effectLst>
          <a:scene3d>
            <a:camera prst="orthographicFront">
              <a:rot lat="0" lon="0" rev="0"/>
            </a:camera>
            <a:lightRig rig="contrasting" dir="t">
              <a:rot lat="0" lon="0" rev="3600000"/>
            </a:lightRig>
          </a:scene3d>
          <a:sp3d prstMaterial="plastic">
            <a:bevelT w="127000" h="38200" prst="relaxedInset"/>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spDef>
      <a:spPr>
        <a:noFill/>
        <a:ln w="19050">
          <a:solidFill>
            <a:srgbClr val="9966FF"/>
          </a:solidFill>
        </a:ln>
      </a:spPr>
      <a:bodyPr wrap="square" rtlCol="0" anchor="ctr">
        <a:spAutoFit/>
      </a:bodyPr>
      <a:lstStyle>
        <a:defPPr algn="ctr">
          <a:defRPr kumimoji="1" sz="1400" dirty="0" smtClean="0"/>
        </a:defPPr>
      </a:lstStyle>
    </a:spDef>
    <a:txDef>
      <a:spPr>
        <a:noFill/>
      </a:spPr>
      <a:bodyPr wrap="square" rtlCol="0">
        <a:spAutoFit/>
      </a:bodyPr>
      <a:lstStyle>
        <a:defPPr>
          <a:defRPr kumimoji="1" dirty="0" smtClean="0"/>
        </a:defPPr>
      </a:lstStyle>
    </a:txDef>
  </a:objectDefaults>
  <a:extraClrSchemeLst/>
  <a:extLst>
    <a:ext uri="{05A4C25C-085E-4340-85A3-A5531E510DB2}">
      <thm15:themeFamily xmlns:thm15="http://schemas.microsoft.com/office/thememl/2012/main" name="coredou.potx" id="{B2CABF62-A014-4DF0-B29A-29CF278BA9E0}" vid="{2F105F54-71C7-44AA-82B9-87B9800CA981}"/>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TM02900720[[fn=インテグラル]]</Template>
  <TotalTime>0</TotalTime>
  <Words>1136</Words>
  <Application>Microsoft Office PowerPoint</Application>
  <PresentationFormat>A4 210 x 297 mm</PresentationFormat>
  <Paragraphs>272</Paragraphs>
  <Slides>15</Slides>
  <Notes>15</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スライド タイトル</vt:lpstr>
      </vt:variant>
      <vt:variant>
        <vt:i4>15</vt:i4>
      </vt:variant>
      <vt:variant>
        <vt:lpstr>目的別スライド ショー</vt:lpstr>
      </vt:variant>
      <vt:variant>
        <vt:i4>1</vt:i4>
      </vt:variant>
    </vt:vector>
  </HeadingPairs>
  <TitlesOfParts>
    <vt:vector size="23" baseType="lpstr">
      <vt:lpstr>ＭＳ Ｐゴシック</vt:lpstr>
      <vt:lpstr>Tw Cen MT</vt:lpstr>
      <vt:lpstr>Arial</vt:lpstr>
      <vt:lpstr>Calibri</vt:lpstr>
      <vt:lpstr>Calibri Light</vt:lpstr>
      <vt:lpstr>しずく</vt:lpstr>
      <vt:lpstr>デザインの設定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プレゼン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2020-05-08T23:07:48Z</dcterms:created>
  <dcterms:modified xsi:type="dcterms:W3CDTF">2020-05-09T20:39:01Z</dcterms:modified>
  <cp:contentStatus/>
</cp:coreProperties>
</file>