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46" r:id="rId1"/>
    <p:sldMasterId id="2147483749" r:id="rId2"/>
  </p:sldMasterIdLst>
  <p:notesMasterIdLst>
    <p:notesMasterId r:id="rId7"/>
  </p:notesMasterIdLst>
  <p:handoutMasterIdLst>
    <p:handoutMasterId r:id="rId8"/>
  </p:handoutMasterIdLst>
  <p:sldIdLst>
    <p:sldId id="256" r:id="rId3"/>
    <p:sldId id="257" r:id="rId4"/>
    <p:sldId id="258" r:id="rId5"/>
    <p:sldId id="259" r:id="rId6"/>
  </p:sldIdLst>
  <p:sldSz cx="9906000" cy="6858000" type="A4"/>
  <p:notesSz cx="6858000" cy="9144000"/>
  <p:custShowLst>
    <p:custShow name="プレゼン" id="0">
      <p:sldLst/>
    </p:custShow>
  </p:custShow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D9D9D9"/>
    <a:srgbClr val="000000"/>
    <a:srgbClr val="EDEDED"/>
    <a:srgbClr val="FFCA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429" autoAdjust="0"/>
  </p:normalViewPr>
  <p:slideViewPr>
    <p:cSldViewPr snapToGrid="0" showGuides="1">
      <p:cViewPr varScale="1">
        <p:scale>
          <a:sx n="71" d="100"/>
          <a:sy n="71" d="100"/>
        </p:scale>
        <p:origin x="84" y="888"/>
      </p:cViewPr>
      <p:guideLst>
        <p:guide orient="horz" pos="2160"/>
        <p:guide pos="3120"/>
      </p:guideLst>
    </p:cSldViewPr>
  </p:slideViewPr>
  <p:outlineViewPr>
    <p:cViewPr>
      <p:scale>
        <a:sx n="33" d="100"/>
        <a:sy n="33" d="100"/>
      </p:scale>
      <p:origin x="0" y="-3774"/>
    </p:cViewPr>
  </p:outlineViewPr>
  <p:notesTextViewPr>
    <p:cViewPr>
      <p:scale>
        <a:sx n="1" d="1"/>
        <a:sy n="1" d="1"/>
      </p:scale>
      <p:origin x="0" y="0"/>
    </p:cViewPr>
  </p:notesTextViewPr>
  <p:notesViewPr>
    <p:cSldViewPr snapToGrid="0">
      <p:cViewPr varScale="1">
        <p:scale>
          <a:sx n="86" d="100"/>
          <a:sy n="86" d="100"/>
        </p:scale>
        <p:origin x="246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668CFC-BF3E-4536-94E2-EB48393130C7}" type="datetimeFigureOut">
              <a:rPr kumimoji="1" lang="ja-JP" altLang="en-US" smtClean="0"/>
              <a:t>2020/5/10</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BD455E-63A5-4ED6-BA4F-D5892A33C72F}" type="slidenum">
              <a:rPr kumimoji="1" lang="ja-JP" altLang="en-US" smtClean="0"/>
              <a:t>‹#›</a:t>
            </a:fld>
            <a:endParaRPr kumimoji="1" lang="ja-JP" altLang="en-US"/>
          </a:p>
        </p:txBody>
      </p:sp>
    </p:spTree>
    <p:extLst>
      <p:ext uri="{BB962C8B-B14F-4D97-AF65-F5344CB8AC3E}">
        <p14:creationId xmlns:p14="http://schemas.microsoft.com/office/powerpoint/2010/main" val="647051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5C7A85-071A-4019-8158-CE3AEF2ACE2A}" type="datetimeFigureOut">
              <a:rPr kumimoji="1" lang="ja-JP" altLang="en-US" smtClean="0"/>
              <a:t>2020/5/10</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CAFAE-610A-4CF4-AC8C-AB5FD0D7C095}" type="slidenum">
              <a:rPr kumimoji="1" lang="ja-JP" altLang="en-US" smtClean="0"/>
              <a:t>‹#›</a:t>
            </a:fld>
            <a:endParaRPr kumimoji="1" lang="ja-JP" altLang="en-US"/>
          </a:p>
        </p:txBody>
      </p:sp>
    </p:spTree>
    <p:extLst>
      <p:ext uri="{BB962C8B-B14F-4D97-AF65-F5344CB8AC3E}">
        <p14:creationId xmlns:p14="http://schemas.microsoft.com/office/powerpoint/2010/main" val="17394650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1</a:t>
            </a:fld>
            <a:endParaRPr kumimoji="1" lang="ja-JP" altLang="en-US"/>
          </a:p>
        </p:txBody>
      </p:sp>
    </p:spTree>
    <p:extLst>
      <p:ext uri="{BB962C8B-B14F-4D97-AF65-F5344CB8AC3E}">
        <p14:creationId xmlns:p14="http://schemas.microsoft.com/office/powerpoint/2010/main" val="996890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2</a:t>
            </a:fld>
            <a:endParaRPr kumimoji="1" lang="ja-JP" altLang="en-US"/>
          </a:p>
        </p:txBody>
      </p:sp>
    </p:spTree>
    <p:extLst>
      <p:ext uri="{BB962C8B-B14F-4D97-AF65-F5344CB8AC3E}">
        <p14:creationId xmlns:p14="http://schemas.microsoft.com/office/powerpoint/2010/main" val="4254419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3</a:t>
            </a:fld>
            <a:endParaRPr kumimoji="1" lang="ja-JP" altLang="en-US"/>
          </a:p>
        </p:txBody>
      </p:sp>
    </p:spTree>
    <p:extLst>
      <p:ext uri="{BB962C8B-B14F-4D97-AF65-F5344CB8AC3E}">
        <p14:creationId xmlns:p14="http://schemas.microsoft.com/office/powerpoint/2010/main" val="1315030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4</a:t>
            </a:fld>
            <a:endParaRPr kumimoji="1" lang="ja-JP" altLang="en-US"/>
          </a:p>
        </p:txBody>
      </p:sp>
    </p:spTree>
    <p:extLst>
      <p:ext uri="{BB962C8B-B14F-4D97-AF65-F5344CB8AC3E}">
        <p14:creationId xmlns:p14="http://schemas.microsoft.com/office/powerpoint/2010/main" val="37352078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742441" y="2367094"/>
            <a:ext cx="8420609"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3" name="日付プレースホルダー 2"/>
          <p:cNvSpPr>
            <a:spLocks noGrp="1"/>
          </p:cNvSpPr>
          <p:nvPr>
            <p:ph type="dt" sz="half" idx="14"/>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5"/>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6"/>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88741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3130143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4284711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8059276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9" name="タイトル 8"/>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 name="日付プレースホルダー 9"/>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11" name="フッター プレースホルダー 10"/>
          <p:cNvSpPr>
            <a:spLocks noGrp="1"/>
          </p:cNvSpPr>
          <p:nvPr>
            <p:ph type="ftr" sz="quarter" idx="11"/>
          </p:nvPr>
        </p:nvSpPr>
        <p:spPr/>
        <p:txBody>
          <a:bodyPr/>
          <a:lstStyle/>
          <a:p>
            <a:r>
              <a:rPr lang="en-US" altLang="ja-JP" smtClean="0"/>
              <a:t>https://coredou.com/</a:t>
            </a:r>
            <a:endParaRPr lang="en-US" altLang="ja-JP" dirty="0"/>
          </a:p>
        </p:txBody>
      </p:sp>
      <p:sp>
        <p:nvSpPr>
          <p:cNvPr id="12" name="スライド番号プレースホルダー 11"/>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49648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7" name="日付プレースホルダー 6"/>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1"/>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7175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70623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6" name="日付プレースホルダー 5"/>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7" name="フッター プレースホルダー 6"/>
          <p:cNvSpPr>
            <a:spLocks noGrp="1"/>
          </p:cNvSpPr>
          <p:nvPr>
            <p:ph type="ftr" sz="quarter" idx="11"/>
          </p:nvPr>
        </p:nvSpPr>
        <p:spPr/>
        <p:txBody>
          <a:bodyPr/>
          <a:lstStyle/>
          <a:p>
            <a:r>
              <a:rPr lang="en-US" altLang="ja-JP" smtClean="0"/>
              <a:t>https://coredou.com/</a:t>
            </a:r>
            <a:endParaRPr lang="en-US" altLang="ja-JP" dirty="0"/>
          </a:p>
        </p:txBody>
      </p:sp>
      <p:sp>
        <p:nvSpPr>
          <p:cNvPr id="8" name="スライド番号プレースホルダー 7"/>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1690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9922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3794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1"/>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9281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6" name="日付プレースホルダー 5"/>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12696567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3.JPG"/><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8" name="Picture 6" descr="Droplets-SD-Content-R1d.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pic>
        <p:nvPicPr>
          <p:cNvPr id="1026" name="Picture 2" descr="\\DROBO-FS\QuickDrops\JB\PPTX NG\Droplets\LightingOverlay.png"/>
          <p:cNvPicPr>
            <a:picLocks noChangeAspect="1" noChangeArrowheads="1"/>
          </p:cNvPicPr>
          <p:nvPr/>
        </p:nvPicPr>
        <p:blipFill>
          <a:blip r:embed="rId11">
            <a:alphaModFix/>
            <a:extLst>
              <a:ext uri="{28A0092B-C50C-407E-A947-70E740481C1C}">
                <a14:useLocalDpi xmlns:a14="http://schemas.microsoft.com/office/drawing/2010/main" val="0"/>
              </a:ext>
            </a:extLst>
          </a:blip>
          <a:srcRect/>
          <a:stretch>
            <a:fillRect/>
          </a:stretch>
        </p:blipFill>
        <p:spPr bwMode="auto">
          <a:xfrm>
            <a:off x="1" y="-1"/>
            <a:ext cx="9906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742443" y="618519"/>
            <a:ext cx="8421116"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443" y="2367095"/>
            <a:ext cx="8421117"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981414" y="6492875"/>
            <a:ext cx="2228850" cy="365125"/>
          </a:xfrm>
          <a:prstGeom prst="rect">
            <a:avLst/>
          </a:prstGeom>
        </p:spPr>
        <p:txBody>
          <a:bodyPr vert="horz" lIns="91440" tIns="45720" rIns="91440" bIns="45720" rtlCol="0" anchor="ctr"/>
          <a:lstStyle>
            <a:lvl1pPr algn="r">
              <a:defRPr sz="1000">
                <a:solidFill>
                  <a:schemeClr val="tx1"/>
                </a:solidFill>
              </a:defRPr>
            </a:lvl1pPr>
          </a:lstStyle>
          <a:p>
            <a:fld id="{1B8C41DB-283E-4F31-86F5-FB92BC6E611C}" type="datetime1">
              <a:rPr lang="en-US" altLang="ja-JP" smtClean="0"/>
              <a:t>5/10/2020</a:t>
            </a:fld>
            <a:endParaRPr lang="en-US" dirty="0"/>
          </a:p>
        </p:txBody>
      </p:sp>
      <p:sp>
        <p:nvSpPr>
          <p:cNvPr id="5" name="Footer Placeholder 4"/>
          <p:cNvSpPr>
            <a:spLocks noGrp="1"/>
          </p:cNvSpPr>
          <p:nvPr>
            <p:ph type="ftr" sz="quarter" idx="3"/>
          </p:nvPr>
        </p:nvSpPr>
        <p:spPr>
          <a:xfrm>
            <a:off x="0" y="6492875"/>
            <a:ext cx="2794000" cy="365125"/>
          </a:xfrm>
          <a:prstGeom prst="rect">
            <a:avLst/>
          </a:prstGeom>
        </p:spPr>
        <p:txBody>
          <a:bodyPr vert="horz" lIns="91440" tIns="45720" rIns="91440" bIns="45720" rtlCol="0" anchor="ctr"/>
          <a:lstStyle>
            <a:lvl1pPr algn="l">
              <a:defRPr sz="1800" b="0">
                <a:solidFill>
                  <a:schemeClr val="tx2"/>
                </a:solidFill>
              </a:defRPr>
            </a:lvl1pPr>
          </a:lstStyle>
          <a:p>
            <a:r>
              <a:rPr lang="en-US" altLang="ja-JP" dirty="0" smtClean="0"/>
              <a:t>https://coredou.com/</a:t>
            </a:r>
            <a:endParaRPr lang="en-US" altLang="ja-JP" dirty="0"/>
          </a:p>
        </p:txBody>
      </p:sp>
      <p:sp>
        <p:nvSpPr>
          <p:cNvPr id="6" name="Slide Number Placeholder 5"/>
          <p:cNvSpPr>
            <a:spLocks noGrp="1"/>
          </p:cNvSpPr>
          <p:nvPr>
            <p:ph type="sldNum" sz="quarter" idx="4"/>
          </p:nvPr>
        </p:nvSpPr>
        <p:spPr>
          <a:xfrm>
            <a:off x="9285076" y="6492875"/>
            <a:ext cx="620924"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9289783"/>
      </p:ext>
    </p:extLst>
  </p:cSld>
  <p:clrMap bg1="lt1" tx1="dk1" bg2="lt2" tx2="dk2" accent1="accent1" accent2="accent2" accent3="accent3" accent4="accent4" accent5="accent5" accent6="accent6" hlink="hlink" folHlink="folHlink"/>
  <p:sldLayoutIdLst>
    <p:sldLayoutId id="2147483748" r:id="rId1"/>
    <p:sldLayoutId id="2147483752" r:id="rId2"/>
    <p:sldLayoutId id="2147483750" r:id="rId3"/>
    <p:sldLayoutId id="2147483753" r:id="rId4"/>
    <p:sldLayoutId id="2147483755" r:id="rId5"/>
    <p:sldLayoutId id="2147483757" r:id="rId6"/>
    <p:sldLayoutId id="2147483758" r:id="rId7"/>
    <p:sldLayoutId id="2147483760" r:id="rId8"/>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sldNum="0" hd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alphaModFix amt="50000"/>
            <a:lum/>
          </a:blip>
          <a:srcRect/>
          <a:stretch>
            <a:fillRect l="-12000" r="-12000"/>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D0CEE-576C-4394-9EB5-A7F295EE0FEF}" type="datetimeFigureOut">
              <a:rPr kumimoji="1" lang="ja-JP" altLang="en-US" smtClean="0"/>
              <a:t>2020/5/10</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1791569080"/>
      </p:ext>
    </p:extLst>
  </p:cSld>
  <p:clrMap bg1="lt1" tx1="dk1" bg2="lt2" tx2="dk2" accent1="accent1" accent2="accent2" accent3="accent3" accent4="accent4" accent5="accent5" accent6="accent6" hlink="hlink" folHlink="folHlink"/>
  <p:sldLayoutIdLst>
    <p:sldLayoutId id="2147483761" r:id="rId1"/>
    <p:sldLayoutId id="2147483754" r:id="rId2"/>
    <p:sldLayoutId id="2147483759" r:id="rId3"/>
    <p:sldLayoutId id="2147483756" r:id="rId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audio"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1" name="テキスト ボックス 30"/>
          <p:cNvSpPr txBox="1"/>
          <p:nvPr/>
        </p:nvSpPr>
        <p:spPr>
          <a:xfrm>
            <a:off x="47625" y="71476"/>
            <a:ext cx="5619750" cy="400110"/>
          </a:xfrm>
          <a:prstGeom prst="rect">
            <a:avLst/>
          </a:prstGeom>
          <a:noFill/>
        </p:spPr>
        <p:txBody>
          <a:bodyPr wrap="square" rtlCol="0">
            <a:spAutoFit/>
          </a:bodyPr>
          <a:lstStyle/>
          <a:p>
            <a:r>
              <a:rPr kumimoji="1" lang="ja-JP" altLang="en-US" sz="2000" dirty="0" smtClean="0"/>
              <a:t>画面切り替えの種類</a:t>
            </a:r>
            <a:endParaRPr kumimoji="1" lang="ja-JP" altLang="en-US" sz="1400" dirty="0"/>
          </a:p>
        </p:txBody>
      </p:sp>
      <p:sp>
        <p:nvSpPr>
          <p:cNvPr id="32" name="正方形/長方形 31"/>
          <p:cNvSpPr/>
          <p:nvPr/>
        </p:nvSpPr>
        <p:spPr>
          <a:xfrm>
            <a:off x="247650" y="3646090"/>
            <a:ext cx="6752167" cy="1169551"/>
          </a:xfrm>
          <a:prstGeom prst="rect">
            <a:avLst/>
          </a:prstGeom>
          <a:effectLst/>
        </p:spPr>
        <p:txBody>
          <a:bodyPr wrap="square">
            <a:spAutoFit/>
          </a:bodyPr>
          <a:lstStyle/>
          <a:p>
            <a:r>
              <a:rPr lang="ja-JP" altLang="en-US" sz="1400" dirty="0" smtClean="0"/>
              <a:t>切り替え効果を設定するスライドを選択</a:t>
            </a:r>
            <a:endParaRPr lang="en-US" altLang="ja-JP" sz="1400" dirty="0" smtClean="0"/>
          </a:p>
          <a:p>
            <a:endParaRPr lang="en-US" altLang="ja-JP" sz="1400" dirty="0"/>
          </a:p>
          <a:p>
            <a:r>
              <a:rPr lang="ja-JP" altLang="en-US" sz="1400" dirty="0" smtClean="0"/>
              <a:t>＜画面切り替え＞タブをクリック</a:t>
            </a:r>
            <a:endParaRPr lang="en-US" altLang="ja-JP" sz="1400" dirty="0" smtClean="0"/>
          </a:p>
          <a:p>
            <a:endParaRPr lang="en-US" altLang="ja-JP" sz="1400" dirty="0"/>
          </a:p>
          <a:p>
            <a:r>
              <a:rPr lang="ja-JP" altLang="en-US" sz="1400" smtClean="0"/>
              <a:t>＜画面切り替え＞ウィンドウで任意の効果を選択する</a:t>
            </a:r>
            <a:endParaRPr lang="en-US" altLang="ja-JP" sz="1400" dirty="0" smtClean="0"/>
          </a:p>
        </p:txBody>
      </p:sp>
      <p:pic>
        <p:nvPicPr>
          <p:cNvPr id="3" name="図 2"/>
          <p:cNvPicPr>
            <a:picLocks noChangeAspect="1"/>
          </p:cNvPicPr>
          <p:nvPr/>
        </p:nvPicPr>
        <p:blipFill>
          <a:blip r:embed="rId3"/>
          <a:stretch>
            <a:fillRect/>
          </a:stretch>
        </p:blipFill>
        <p:spPr>
          <a:xfrm>
            <a:off x="177553" y="423703"/>
            <a:ext cx="9587884" cy="2208689"/>
          </a:xfrm>
          <a:prstGeom prst="rect">
            <a:avLst/>
          </a:prstGeom>
        </p:spPr>
      </p:pic>
      <p:sp>
        <p:nvSpPr>
          <p:cNvPr id="12" name="正方形/長方形 11"/>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7625" y="3223049"/>
            <a:ext cx="5619750" cy="400110"/>
          </a:xfrm>
          <a:prstGeom prst="rect">
            <a:avLst/>
          </a:prstGeom>
          <a:noFill/>
        </p:spPr>
        <p:txBody>
          <a:bodyPr wrap="square" rtlCol="0">
            <a:spAutoFit/>
          </a:bodyPr>
          <a:lstStyle/>
          <a:p>
            <a:r>
              <a:rPr kumimoji="1" lang="ja-JP" altLang="en-US" sz="2000" dirty="0" smtClean="0"/>
              <a:t>スライドの切り替えに動きを付ける</a:t>
            </a:r>
            <a:endParaRPr kumimoji="1" lang="ja-JP" altLang="en-US" sz="1400" dirty="0"/>
          </a:p>
        </p:txBody>
      </p:sp>
    </p:spTree>
    <p:extLst>
      <p:ext uri="{BB962C8B-B14F-4D97-AF65-F5344CB8AC3E}">
        <p14:creationId xmlns:p14="http://schemas.microsoft.com/office/powerpoint/2010/main" val="1875123499"/>
      </p:ext>
    </p:extLst>
  </p:cSld>
  <p:clrMapOvr>
    <a:masterClrMapping/>
  </p:clrMapOvr>
  <mc:AlternateContent xmlns:mc="http://schemas.openxmlformats.org/markup-compatibility/2006" xmlns:p14="http://schemas.microsoft.com/office/powerpoint/2010/main">
    <mc:Choice Requires="p14">
      <p:transition p14:dur="100" advTm="943">
        <p:cut/>
      </p:transition>
    </mc:Choice>
    <mc:Fallback xmlns="">
      <p:transition advTm="943">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切り替える動きの向きを変更する</a:t>
            </a:r>
            <a:endParaRPr kumimoji="1" lang="ja-JP" altLang="en-US" sz="1400" dirty="0"/>
          </a:p>
        </p:txBody>
      </p:sp>
      <p:sp>
        <p:nvSpPr>
          <p:cNvPr id="16" name="正方形/長方形 15"/>
          <p:cNvSpPr/>
          <p:nvPr/>
        </p:nvSpPr>
        <p:spPr>
          <a:xfrm>
            <a:off x="114300" y="427539"/>
            <a:ext cx="6752167" cy="954107"/>
          </a:xfrm>
          <a:prstGeom prst="rect">
            <a:avLst/>
          </a:prstGeom>
          <a:effectLst/>
        </p:spPr>
        <p:txBody>
          <a:bodyPr wrap="square">
            <a:spAutoFit/>
          </a:bodyPr>
          <a:lstStyle/>
          <a:p>
            <a:endParaRPr lang="en-US" altLang="ja-JP" sz="1400" dirty="0" smtClean="0"/>
          </a:p>
          <a:p>
            <a:r>
              <a:rPr lang="ja-JP" altLang="en-US" sz="1400" dirty="0" smtClean="0"/>
              <a:t>＜画面切り替え＞タブをクリック</a:t>
            </a:r>
            <a:endParaRPr lang="en-US" altLang="ja-JP" sz="1400" dirty="0" smtClean="0"/>
          </a:p>
          <a:p>
            <a:endParaRPr lang="en-US" altLang="ja-JP" sz="1400" dirty="0" smtClean="0"/>
          </a:p>
          <a:p>
            <a:r>
              <a:rPr lang="ja-JP" altLang="en-US" sz="1400" dirty="0" smtClean="0"/>
              <a:t>＜効果のオプション＞から目的の方法を選択</a:t>
            </a:r>
            <a:endParaRPr lang="en-US" altLang="ja-JP" sz="1400" dirty="0" smtClean="0"/>
          </a:p>
        </p:txBody>
      </p:sp>
      <p:sp>
        <p:nvSpPr>
          <p:cNvPr id="18" name="正方形/長方形 17"/>
          <p:cNvSpPr/>
          <p:nvPr/>
        </p:nvSpPr>
        <p:spPr>
          <a:xfrm>
            <a:off x="66675" y="3156752"/>
            <a:ext cx="9753600" cy="1644218"/>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すべてのスライドに同じ切り替え効果を設定する</a:t>
            </a:r>
            <a:endParaRPr kumimoji="1" lang="ja-JP" altLang="en-US" sz="1400" dirty="0"/>
          </a:p>
        </p:txBody>
      </p:sp>
      <p:sp>
        <p:nvSpPr>
          <p:cNvPr id="19" name="正方形/長方形 18"/>
          <p:cNvSpPr/>
          <p:nvPr/>
        </p:nvSpPr>
        <p:spPr>
          <a:xfrm>
            <a:off x="114300" y="3605746"/>
            <a:ext cx="6752167" cy="1169551"/>
          </a:xfrm>
          <a:prstGeom prst="rect">
            <a:avLst/>
          </a:prstGeom>
          <a:effectLst/>
        </p:spPr>
        <p:txBody>
          <a:bodyPr wrap="square">
            <a:spAutoFit/>
          </a:bodyPr>
          <a:lstStyle/>
          <a:p>
            <a:r>
              <a:rPr lang="ja-JP" altLang="en-US" sz="1400" dirty="0" smtClean="0"/>
              <a:t>＜画面切り替え＞タブをクリック</a:t>
            </a:r>
            <a:endParaRPr lang="en-US" altLang="ja-JP" sz="1400" dirty="0" smtClean="0"/>
          </a:p>
          <a:p>
            <a:endParaRPr lang="en-US" altLang="ja-JP" sz="1400" dirty="0" smtClean="0"/>
          </a:p>
          <a:p>
            <a:r>
              <a:rPr lang="ja-JP" altLang="en-US" sz="1400" dirty="0" smtClean="0"/>
              <a:t>タイミングウィンドウの＜すべてに適用＞をクリック</a:t>
            </a:r>
            <a:endParaRPr lang="en-US" altLang="ja-JP" sz="1400" dirty="0" smtClean="0"/>
          </a:p>
          <a:p>
            <a:endParaRPr lang="en-US" altLang="ja-JP" sz="1400" dirty="0"/>
          </a:p>
          <a:p>
            <a:r>
              <a:rPr lang="ja-JP" altLang="en-US" sz="1400" dirty="0" smtClean="0"/>
              <a:t>すべてのスライドのサムネイルに　　マークが付きます</a:t>
            </a:r>
            <a:endParaRPr lang="en-US" altLang="ja-JP" sz="1400" dirty="0" smtClean="0"/>
          </a:p>
        </p:txBody>
      </p:sp>
      <p:sp>
        <p:nvSpPr>
          <p:cNvPr id="17" name="正方形/長方形 16"/>
          <p:cNvSpPr/>
          <p:nvPr/>
        </p:nvSpPr>
        <p:spPr>
          <a:xfrm>
            <a:off x="66675" y="4852387"/>
            <a:ext cx="9753600" cy="1644218"/>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7624" y="4883174"/>
            <a:ext cx="5895975" cy="400110"/>
          </a:xfrm>
          <a:prstGeom prst="rect">
            <a:avLst/>
          </a:prstGeom>
          <a:noFill/>
        </p:spPr>
        <p:txBody>
          <a:bodyPr wrap="square" rtlCol="0">
            <a:spAutoFit/>
          </a:bodyPr>
          <a:lstStyle/>
          <a:p>
            <a:r>
              <a:rPr kumimoji="1" lang="ja-JP" altLang="en-US" sz="2000" dirty="0" smtClean="0"/>
              <a:t>すべてのスライドに同じ切り替え効果を</a:t>
            </a:r>
            <a:r>
              <a:rPr kumimoji="1" lang="ja-JP" altLang="en-US" sz="2000" dirty="0"/>
              <a:t>削除</a:t>
            </a:r>
            <a:r>
              <a:rPr kumimoji="1" lang="ja-JP" altLang="en-US" sz="2000" dirty="0" smtClean="0"/>
              <a:t>する</a:t>
            </a:r>
            <a:endParaRPr kumimoji="1" lang="ja-JP" altLang="en-US" sz="1400" dirty="0"/>
          </a:p>
        </p:txBody>
      </p:sp>
      <p:sp>
        <p:nvSpPr>
          <p:cNvPr id="23" name="正方形/長方形 22"/>
          <p:cNvSpPr/>
          <p:nvPr/>
        </p:nvSpPr>
        <p:spPr>
          <a:xfrm>
            <a:off x="114300" y="5310259"/>
            <a:ext cx="6752167" cy="1169551"/>
          </a:xfrm>
          <a:prstGeom prst="rect">
            <a:avLst/>
          </a:prstGeom>
          <a:effectLst/>
        </p:spPr>
        <p:txBody>
          <a:bodyPr wrap="square">
            <a:spAutoFit/>
          </a:bodyPr>
          <a:lstStyle/>
          <a:p>
            <a:r>
              <a:rPr lang="ja-JP" altLang="en-US" sz="1400" dirty="0" smtClean="0"/>
              <a:t>＜画面切り替え＞タブをクリック</a:t>
            </a:r>
            <a:endParaRPr lang="en-US" altLang="ja-JP" sz="1400" dirty="0" smtClean="0"/>
          </a:p>
          <a:p>
            <a:endParaRPr lang="en-US" altLang="ja-JP" sz="1400" dirty="0"/>
          </a:p>
          <a:p>
            <a:r>
              <a:rPr lang="ja-JP" altLang="en-US" sz="1400" dirty="0" smtClean="0"/>
              <a:t>画面切り替えウィンドウで＜なし＞を選択</a:t>
            </a:r>
            <a:endParaRPr lang="en-US" altLang="ja-JP" sz="1400" dirty="0" smtClean="0"/>
          </a:p>
          <a:p>
            <a:endParaRPr lang="en-US" altLang="ja-JP" sz="1400" dirty="0" smtClean="0"/>
          </a:p>
          <a:p>
            <a:r>
              <a:rPr lang="ja-JP" altLang="en-US" sz="1400" dirty="0"/>
              <a:t>タイミングウィンドウの＜すべてに適用＞をクリック</a:t>
            </a:r>
            <a:endParaRPr lang="en-US" altLang="ja-JP" sz="1400" dirty="0"/>
          </a:p>
        </p:txBody>
      </p:sp>
      <p:pic>
        <p:nvPicPr>
          <p:cNvPr id="3" name="図 2"/>
          <p:cNvPicPr>
            <a:picLocks noChangeAspect="1"/>
          </p:cNvPicPr>
          <p:nvPr/>
        </p:nvPicPr>
        <p:blipFill>
          <a:blip r:embed="rId3"/>
          <a:stretch>
            <a:fillRect/>
          </a:stretch>
        </p:blipFill>
        <p:spPr>
          <a:xfrm>
            <a:off x="2709989" y="4496062"/>
            <a:ext cx="171474" cy="209579"/>
          </a:xfrm>
          <a:prstGeom prst="rect">
            <a:avLst/>
          </a:prstGeom>
        </p:spPr>
      </p:pic>
    </p:spTree>
    <p:extLst>
      <p:ext uri="{BB962C8B-B14F-4D97-AF65-F5344CB8AC3E}">
        <p14:creationId xmlns:p14="http://schemas.microsoft.com/office/powerpoint/2010/main" val="1687928385"/>
      </p:ext>
    </p:extLst>
  </p:cSld>
  <p:clrMapOvr>
    <a:masterClrMapping/>
  </p:clrMapOvr>
  <mc:AlternateContent xmlns:mc="http://schemas.openxmlformats.org/markup-compatibility/2006" xmlns:p14="http://schemas.microsoft.com/office/powerpoint/2010/main">
    <mc:Choice Requires="p14">
      <p:transition spd="slow" p14:dur="2000" advTm="805">
        <p14:ferris dir="l"/>
      </p:transition>
    </mc:Choice>
    <mc:Fallback xmlns="">
      <p:transition spd="slow" advTm="805">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13" name="正方形/長方形 12"/>
          <p:cNvSpPr/>
          <p:nvPr/>
        </p:nvSpPr>
        <p:spPr>
          <a:xfrm>
            <a:off x="66675" y="85078"/>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7624" y="80354"/>
            <a:ext cx="5895975" cy="400110"/>
          </a:xfrm>
          <a:prstGeom prst="rect">
            <a:avLst/>
          </a:prstGeom>
          <a:noFill/>
        </p:spPr>
        <p:txBody>
          <a:bodyPr wrap="square" rtlCol="0">
            <a:spAutoFit/>
          </a:bodyPr>
          <a:lstStyle/>
          <a:p>
            <a:r>
              <a:rPr kumimoji="1" lang="ja-JP" altLang="en-US" sz="2000" dirty="0" smtClean="0"/>
              <a:t>一定時間で自動的に切り替わるようにする</a:t>
            </a:r>
            <a:endParaRPr kumimoji="1" lang="ja-JP" altLang="en-US" sz="1400" dirty="0"/>
          </a:p>
        </p:txBody>
      </p:sp>
      <p:sp>
        <p:nvSpPr>
          <p:cNvPr id="15" name="正方形/長方形 14"/>
          <p:cNvSpPr/>
          <p:nvPr/>
        </p:nvSpPr>
        <p:spPr>
          <a:xfrm>
            <a:off x="114300" y="454170"/>
            <a:ext cx="6752167" cy="1169551"/>
          </a:xfrm>
          <a:prstGeom prst="rect">
            <a:avLst/>
          </a:prstGeom>
          <a:effectLst/>
        </p:spPr>
        <p:txBody>
          <a:bodyPr wrap="square">
            <a:spAutoFit/>
          </a:bodyPr>
          <a:lstStyle/>
          <a:p>
            <a:r>
              <a:rPr lang="ja-JP" altLang="en-US" sz="1400" dirty="0" smtClean="0"/>
              <a:t>＜画面切り替え＞タブをクリック</a:t>
            </a:r>
            <a:endParaRPr lang="en-US" altLang="ja-JP" sz="1400" dirty="0" smtClean="0"/>
          </a:p>
          <a:p>
            <a:endParaRPr lang="en-US" altLang="ja-JP" sz="1400" dirty="0" smtClean="0"/>
          </a:p>
          <a:p>
            <a:r>
              <a:rPr lang="ja-JP" altLang="en-US" sz="1400" dirty="0" smtClean="0"/>
              <a:t>タイミングウィンドウの＜自動的に切り替え＞をオンにする</a:t>
            </a:r>
            <a:endParaRPr lang="en-US" altLang="ja-JP" sz="1400" dirty="0" smtClean="0"/>
          </a:p>
          <a:p>
            <a:endParaRPr lang="en-US" altLang="ja-JP" sz="1400" dirty="0"/>
          </a:p>
          <a:p>
            <a:r>
              <a:rPr lang="ja-JP" altLang="en-US" sz="1400" dirty="0" smtClean="0"/>
              <a:t>横のボックスで切り替えの時間を設定する</a:t>
            </a:r>
            <a:endParaRPr lang="en-US" altLang="ja-JP" sz="1400" dirty="0" smtClean="0"/>
          </a:p>
        </p:txBody>
      </p:sp>
      <p:sp>
        <p:nvSpPr>
          <p:cNvPr id="27" name="正方形/長方形 26"/>
          <p:cNvSpPr/>
          <p:nvPr/>
        </p:nvSpPr>
        <p:spPr>
          <a:xfrm>
            <a:off x="66675" y="1697855"/>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66675" y="3310632"/>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66675" y="4923409"/>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47624" y="1696090"/>
            <a:ext cx="5895975" cy="400110"/>
          </a:xfrm>
          <a:prstGeom prst="rect">
            <a:avLst/>
          </a:prstGeom>
          <a:noFill/>
        </p:spPr>
        <p:txBody>
          <a:bodyPr wrap="square" rtlCol="0">
            <a:spAutoFit/>
          </a:bodyPr>
          <a:lstStyle/>
          <a:p>
            <a:r>
              <a:rPr kumimoji="1" lang="ja-JP" altLang="en-US" sz="2000" dirty="0" smtClean="0"/>
              <a:t>クリックすると切り替わるようにする</a:t>
            </a:r>
            <a:endParaRPr kumimoji="1" lang="ja-JP" altLang="en-US" sz="1400" dirty="0"/>
          </a:p>
        </p:txBody>
      </p:sp>
      <p:sp>
        <p:nvSpPr>
          <p:cNvPr id="32" name="正方形/長方形 31"/>
          <p:cNvSpPr/>
          <p:nvPr/>
        </p:nvSpPr>
        <p:spPr>
          <a:xfrm>
            <a:off x="114300" y="2069906"/>
            <a:ext cx="6752167" cy="1169551"/>
          </a:xfrm>
          <a:prstGeom prst="rect">
            <a:avLst/>
          </a:prstGeom>
          <a:effectLst/>
        </p:spPr>
        <p:txBody>
          <a:bodyPr wrap="square">
            <a:spAutoFit/>
          </a:bodyPr>
          <a:lstStyle/>
          <a:p>
            <a:r>
              <a:rPr lang="ja-JP" altLang="en-US" sz="1400" dirty="0" smtClean="0"/>
              <a:t>＜画面切り替え＞タブをクリック</a:t>
            </a:r>
            <a:endParaRPr lang="en-US" altLang="ja-JP" sz="1400" dirty="0" smtClean="0"/>
          </a:p>
          <a:p>
            <a:endParaRPr lang="en-US" altLang="ja-JP" sz="1400" dirty="0" smtClean="0"/>
          </a:p>
          <a:p>
            <a:r>
              <a:rPr lang="ja-JP" altLang="en-US" sz="1400" dirty="0" smtClean="0"/>
              <a:t>タイミングウィンドウの＜クリック時＞をオンにする</a:t>
            </a:r>
            <a:endParaRPr lang="en-US" altLang="ja-JP" sz="1400" dirty="0" smtClean="0"/>
          </a:p>
          <a:p>
            <a:endParaRPr lang="en-US" altLang="ja-JP" sz="1400" dirty="0"/>
          </a:p>
          <a:p>
            <a:r>
              <a:rPr lang="en-US" altLang="ja-JP" sz="1400" dirty="0" smtClean="0"/>
              <a:t>※</a:t>
            </a:r>
            <a:r>
              <a:rPr lang="ja-JP" altLang="en-US" sz="1400" dirty="0" smtClean="0"/>
              <a:t>同時に設定するとクリック時か一定時間経過後のどちらでも切り替えることが可能</a:t>
            </a:r>
            <a:endParaRPr lang="en-US" altLang="ja-JP" sz="1400" dirty="0" smtClean="0"/>
          </a:p>
        </p:txBody>
      </p:sp>
      <p:sp>
        <p:nvSpPr>
          <p:cNvPr id="33" name="テキスト ボックス 32"/>
          <p:cNvSpPr txBox="1"/>
          <p:nvPr/>
        </p:nvSpPr>
        <p:spPr>
          <a:xfrm>
            <a:off x="47624" y="3294071"/>
            <a:ext cx="5895975" cy="400110"/>
          </a:xfrm>
          <a:prstGeom prst="rect">
            <a:avLst/>
          </a:prstGeom>
          <a:noFill/>
        </p:spPr>
        <p:txBody>
          <a:bodyPr wrap="square" rtlCol="0">
            <a:spAutoFit/>
          </a:bodyPr>
          <a:lstStyle/>
          <a:p>
            <a:r>
              <a:rPr kumimoji="1" lang="ja-JP" altLang="en-US" sz="2000" dirty="0" smtClean="0"/>
              <a:t>スライドの切り替えにかかる時間を調節する</a:t>
            </a:r>
            <a:endParaRPr kumimoji="1" lang="ja-JP" altLang="en-US" sz="1400" dirty="0"/>
          </a:p>
        </p:txBody>
      </p:sp>
      <p:sp>
        <p:nvSpPr>
          <p:cNvPr id="34" name="正方形/長方形 33"/>
          <p:cNvSpPr/>
          <p:nvPr/>
        </p:nvSpPr>
        <p:spPr>
          <a:xfrm>
            <a:off x="114300" y="3667887"/>
            <a:ext cx="6752167" cy="954107"/>
          </a:xfrm>
          <a:prstGeom prst="rect">
            <a:avLst/>
          </a:prstGeom>
          <a:effectLst/>
        </p:spPr>
        <p:txBody>
          <a:bodyPr wrap="square">
            <a:spAutoFit/>
          </a:bodyPr>
          <a:lstStyle/>
          <a:p>
            <a:r>
              <a:rPr lang="ja-JP" altLang="en-US" sz="1400" dirty="0" smtClean="0"/>
              <a:t>＜画面切り替え＞タブをクリック</a:t>
            </a:r>
            <a:endParaRPr lang="en-US" altLang="ja-JP" sz="1400" dirty="0" smtClean="0"/>
          </a:p>
          <a:p>
            <a:endParaRPr lang="en-US" altLang="ja-JP" sz="1400" dirty="0" smtClean="0"/>
          </a:p>
          <a:p>
            <a:r>
              <a:rPr lang="ja-JP" altLang="en-US" sz="1400" dirty="0" smtClean="0"/>
              <a:t>タイミングウィンドウの＜期間</a:t>
            </a:r>
            <a:r>
              <a:rPr lang="en-US" altLang="ja-JP" sz="1400" dirty="0" smtClean="0"/>
              <a:t>※</a:t>
            </a:r>
            <a:r>
              <a:rPr lang="ja-JP" altLang="en-US" sz="1400" dirty="0" smtClean="0"/>
              <a:t>＞横のボックスで切り替え時間を設定する</a:t>
            </a:r>
            <a:endParaRPr lang="en-US" altLang="ja-JP" sz="1400" dirty="0" smtClean="0"/>
          </a:p>
          <a:p>
            <a:r>
              <a:rPr lang="en-US" altLang="ja-JP" sz="1400" dirty="0" smtClean="0"/>
              <a:t>						※Powerpoint2013</a:t>
            </a:r>
            <a:r>
              <a:rPr lang="ja-JP" altLang="en-US" sz="1400" dirty="0" smtClean="0"/>
              <a:t>では継続時間</a:t>
            </a:r>
            <a:endParaRPr lang="en-US" altLang="ja-JP" sz="1400" dirty="0" smtClean="0"/>
          </a:p>
        </p:txBody>
      </p:sp>
      <p:sp>
        <p:nvSpPr>
          <p:cNvPr id="35" name="テキスト ボックス 34"/>
          <p:cNvSpPr txBox="1"/>
          <p:nvPr/>
        </p:nvSpPr>
        <p:spPr>
          <a:xfrm>
            <a:off x="47624" y="4963073"/>
            <a:ext cx="5895975" cy="400110"/>
          </a:xfrm>
          <a:prstGeom prst="rect">
            <a:avLst/>
          </a:prstGeom>
          <a:noFill/>
        </p:spPr>
        <p:txBody>
          <a:bodyPr wrap="square" rtlCol="0">
            <a:spAutoFit/>
          </a:bodyPr>
          <a:lstStyle/>
          <a:p>
            <a:r>
              <a:rPr kumimoji="1" lang="ja-JP" altLang="en-US" sz="2000" dirty="0" smtClean="0"/>
              <a:t>スライドの切り替えにかかる時間を調節する</a:t>
            </a:r>
            <a:endParaRPr kumimoji="1" lang="ja-JP" altLang="en-US" sz="1400" dirty="0"/>
          </a:p>
        </p:txBody>
      </p:sp>
      <p:sp>
        <p:nvSpPr>
          <p:cNvPr id="36" name="正方形/長方形 35"/>
          <p:cNvSpPr/>
          <p:nvPr/>
        </p:nvSpPr>
        <p:spPr>
          <a:xfrm>
            <a:off x="114300" y="5336889"/>
            <a:ext cx="6752167" cy="954107"/>
          </a:xfrm>
          <a:prstGeom prst="rect">
            <a:avLst/>
          </a:prstGeom>
          <a:effectLst/>
        </p:spPr>
        <p:txBody>
          <a:bodyPr wrap="square">
            <a:spAutoFit/>
          </a:bodyPr>
          <a:lstStyle/>
          <a:p>
            <a:r>
              <a:rPr lang="ja-JP" altLang="en-US" sz="1400" dirty="0" smtClean="0"/>
              <a:t>＜画面切り替え＞タブをクリック</a:t>
            </a:r>
            <a:endParaRPr lang="en-US" altLang="ja-JP" sz="1400" dirty="0" smtClean="0"/>
          </a:p>
          <a:p>
            <a:endParaRPr lang="en-US" altLang="ja-JP" sz="1400" dirty="0" smtClean="0"/>
          </a:p>
          <a:p>
            <a:r>
              <a:rPr lang="ja-JP" altLang="en-US" sz="1400" dirty="0" smtClean="0"/>
              <a:t>タイミングウィンドウの＜期間</a:t>
            </a:r>
            <a:r>
              <a:rPr lang="en-US" altLang="ja-JP" sz="1400" dirty="0" smtClean="0"/>
              <a:t>※</a:t>
            </a:r>
            <a:r>
              <a:rPr lang="ja-JP" altLang="en-US" sz="1400" dirty="0" smtClean="0"/>
              <a:t>＞横のボックスで切り替え時間を設定する</a:t>
            </a:r>
            <a:endParaRPr lang="en-US" altLang="ja-JP" sz="1400" dirty="0" smtClean="0"/>
          </a:p>
          <a:p>
            <a:r>
              <a:rPr lang="en-US" altLang="ja-JP" sz="1400" dirty="0" smtClean="0"/>
              <a:t>						※Powerpoint2013</a:t>
            </a:r>
            <a:r>
              <a:rPr lang="ja-JP" altLang="en-US" sz="1400" dirty="0" smtClean="0"/>
              <a:t>では継続時間</a:t>
            </a:r>
            <a:endParaRPr lang="en-US" altLang="ja-JP" sz="1400" dirty="0" smtClean="0"/>
          </a:p>
        </p:txBody>
      </p:sp>
    </p:spTree>
    <p:extLst>
      <p:ext uri="{BB962C8B-B14F-4D97-AF65-F5344CB8AC3E}">
        <p14:creationId xmlns:p14="http://schemas.microsoft.com/office/powerpoint/2010/main" val="37526941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085">
        <p15:prstTrans prst="fracture"/>
      </p:transition>
    </mc:Choice>
    <mc:Fallback xmlns="">
      <p:transition spd="slow" advTm="1085">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13" name="正方形/長方形 12"/>
          <p:cNvSpPr/>
          <p:nvPr/>
        </p:nvSpPr>
        <p:spPr>
          <a:xfrm>
            <a:off x="66675" y="85078"/>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7624" y="80354"/>
            <a:ext cx="5895975" cy="400110"/>
          </a:xfrm>
          <a:prstGeom prst="rect">
            <a:avLst/>
          </a:prstGeom>
          <a:noFill/>
        </p:spPr>
        <p:txBody>
          <a:bodyPr wrap="square" rtlCol="0">
            <a:spAutoFit/>
          </a:bodyPr>
          <a:lstStyle/>
          <a:p>
            <a:r>
              <a:rPr kumimoji="1" lang="ja-JP" altLang="en-US" sz="2000" dirty="0" smtClean="0"/>
              <a:t>スライドの切り替えに効果音を付ける</a:t>
            </a:r>
            <a:endParaRPr kumimoji="1" lang="ja-JP" altLang="en-US" sz="1400" dirty="0"/>
          </a:p>
        </p:txBody>
      </p:sp>
      <p:sp>
        <p:nvSpPr>
          <p:cNvPr id="15" name="正方形/長方形 14"/>
          <p:cNvSpPr/>
          <p:nvPr/>
        </p:nvSpPr>
        <p:spPr>
          <a:xfrm>
            <a:off x="114300" y="454170"/>
            <a:ext cx="6752167" cy="738664"/>
          </a:xfrm>
          <a:prstGeom prst="rect">
            <a:avLst/>
          </a:prstGeom>
          <a:effectLst/>
        </p:spPr>
        <p:txBody>
          <a:bodyPr wrap="square">
            <a:spAutoFit/>
          </a:bodyPr>
          <a:lstStyle/>
          <a:p>
            <a:r>
              <a:rPr lang="ja-JP" altLang="en-US" sz="1400" dirty="0" smtClean="0"/>
              <a:t>＜画面切り替え＞タブをクリック</a:t>
            </a:r>
            <a:endParaRPr lang="en-US" altLang="ja-JP" sz="1400" dirty="0" smtClean="0"/>
          </a:p>
          <a:p>
            <a:endParaRPr lang="en-US" altLang="ja-JP" sz="1400" dirty="0" smtClean="0"/>
          </a:p>
          <a:p>
            <a:r>
              <a:rPr lang="ja-JP" altLang="en-US" sz="1400" dirty="0" smtClean="0"/>
              <a:t>タイミングウィンドウの＜サウンド＞で設定する</a:t>
            </a:r>
            <a:endParaRPr lang="en-US" altLang="ja-JP" sz="1400" dirty="0" smtClean="0"/>
          </a:p>
        </p:txBody>
      </p:sp>
      <p:sp>
        <p:nvSpPr>
          <p:cNvPr id="27" name="正方形/長方形 26"/>
          <p:cNvSpPr/>
          <p:nvPr/>
        </p:nvSpPr>
        <p:spPr>
          <a:xfrm>
            <a:off x="66675" y="1697855"/>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66675" y="3310632"/>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66675" y="4923409"/>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47624" y="1696090"/>
            <a:ext cx="5895975" cy="400110"/>
          </a:xfrm>
          <a:prstGeom prst="rect">
            <a:avLst/>
          </a:prstGeom>
          <a:noFill/>
        </p:spPr>
        <p:txBody>
          <a:bodyPr wrap="square" rtlCol="0">
            <a:spAutoFit/>
          </a:bodyPr>
          <a:lstStyle/>
          <a:p>
            <a:r>
              <a:rPr kumimoji="1" lang="ja-JP" altLang="en-US" sz="2000" dirty="0" smtClean="0"/>
              <a:t>パソコン内に保存してある音源を効果音に利用する</a:t>
            </a:r>
            <a:endParaRPr kumimoji="1" lang="ja-JP" altLang="en-US" sz="1400" dirty="0"/>
          </a:p>
        </p:txBody>
      </p:sp>
      <p:sp>
        <p:nvSpPr>
          <p:cNvPr id="32" name="正方形/長方形 31"/>
          <p:cNvSpPr/>
          <p:nvPr/>
        </p:nvSpPr>
        <p:spPr>
          <a:xfrm>
            <a:off x="114300" y="2069906"/>
            <a:ext cx="6752167" cy="1169551"/>
          </a:xfrm>
          <a:prstGeom prst="rect">
            <a:avLst/>
          </a:prstGeom>
          <a:effectLst/>
        </p:spPr>
        <p:txBody>
          <a:bodyPr wrap="square">
            <a:spAutoFit/>
          </a:bodyPr>
          <a:lstStyle/>
          <a:p>
            <a:r>
              <a:rPr lang="ja-JP" altLang="en-US" sz="1400" dirty="0" smtClean="0"/>
              <a:t>＜画面切り替え＞タブをクリック</a:t>
            </a:r>
            <a:endParaRPr lang="en-US" altLang="ja-JP" sz="1400" dirty="0" smtClean="0"/>
          </a:p>
          <a:p>
            <a:endParaRPr lang="en-US" altLang="ja-JP" sz="1400" dirty="0" smtClean="0"/>
          </a:p>
          <a:p>
            <a:r>
              <a:rPr lang="ja-JP" altLang="en-US" sz="1400" dirty="0" smtClean="0"/>
              <a:t>タイミングウィンドウの＜サウンド＞で＜その他のサウンド＞を選択</a:t>
            </a:r>
            <a:endParaRPr lang="en-US" altLang="ja-JP" sz="1400" dirty="0" smtClean="0"/>
          </a:p>
          <a:p>
            <a:endParaRPr lang="en-US" altLang="ja-JP" sz="1400" dirty="0"/>
          </a:p>
          <a:p>
            <a:r>
              <a:rPr lang="ja-JP" altLang="en-US" sz="1400" dirty="0" smtClean="0"/>
              <a:t>拡張子が</a:t>
            </a:r>
            <a:r>
              <a:rPr lang="en-US" altLang="ja-JP" sz="1400" dirty="0" smtClean="0"/>
              <a:t>.wav</a:t>
            </a:r>
            <a:r>
              <a:rPr lang="ja-JP" altLang="en-US" sz="1400" dirty="0" smtClean="0"/>
              <a:t>のファイルを指定す</a:t>
            </a:r>
            <a:r>
              <a:rPr lang="ja-JP" altLang="en-US" sz="1400" dirty="0"/>
              <a:t>る</a:t>
            </a:r>
            <a:endParaRPr lang="en-US" altLang="ja-JP" sz="1400" dirty="0" smtClean="0"/>
          </a:p>
        </p:txBody>
      </p:sp>
      <p:sp>
        <p:nvSpPr>
          <p:cNvPr id="33" name="テキスト ボックス 32"/>
          <p:cNvSpPr txBox="1"/>
          <p:nvPr/>
        </p:nvSpPr>
        <p:spPr>
          <a:xfrm>
            <a:off x="47624" y="3294071"/>
            <a:ext cx="5895975" cy="400110"/>
          </a:xfrm>
          <a:prstGeom prst="rect">
            <a:avLst/>
          </a:prstGeom>
          <a:noFill/>
        </p:spPr>
        <p:txBody>
          <a:bodyPr wrap="square" rtlCol="0">
            <a:spAutoFit/>
          </a:bodyPr>
          <a:lstStyle/>
          <a:p>
            <a:r>
              <a:rPr kumimoji="1" lang="ja-JP" altLang="en-US" sz="2000" dirty="0" smtClean="0"/>
              <a:t>暗い画面からスライドが表示されるようにする</a:t>
            </a:r>
            <a:endParaRPr kumimoji="1" lang="ja-JP" altLang="en-US" sz="1400" dirty="0"/>
          </a:p>
        </p:txBody>
      </p:sp>
      <p:sp>
        <p:nvSpPr>
          <p:cNvPr id="34" name="正方形/長方形 33"/>
          <p:cNvSpPr/>
          <p:nvPr/>
        </p:nvSpPr>
        <p:spPr>
          <a:xfrm>
            <a:off x="114300" y="3667887"/>
            <a:ext cx="6752167" cy="1169551"/>
          </a:xfrm>
          <a:prstGeom prst="rect">
            <a:avLst/>
          </a:prstGeom>
          <a:effectLst/>
        </p:spPr>
        <p:txBody>
          <a:bodyPr wrap="square">
            <a:spAutoFit/>
          </a:bodyPr>
          <a:lstStyle/>
          <a:p>
            <a:r>
              <a:rPr lang="ja-JP" altLang="en-US" sz="1400" dirty="0" smtClean="0"/>
              <a:t>＜画面切り替え＞タブをクリック</a:t>
            </a:r>
            <a:endParaRPr lang="en-US" altLang="ja-JP" sz="1400" dirty="0" smtClean="0"/>
          </a:p>
          <a:p>
            <a:endParaRPr lang="en-US" altLang="ja-JP" sz="1400" dirty="0"/>
          </a:p>
          <a:p>
            <a:r>
              <a:rPr lang="ja-JP" altLang="en-US" sz="1400" dirty="0" smtClean="0"/>
              <a:t>画面切り替えウィンドウで＜フェード＞を設定</a:t>
            </a:r>
            <a:endParaRPr lang="en-US" altLang="ja-JP" sz="1400" dirty="0" smtClean="0"/>
          </a:p>
          <a:p>
            <a:endParaRPr lang="en-US" altLang="ja-JP" sz="1400" dirty="0" smtClean="0"/>
          </a:p>
          <a:p>
            <a:r>
              <a:rPr lang="ja-JP" altLang="en-US" sz="1400" dirty="0" smtClean="0"/>
              <a:t>＜効果のオプション＞で＜黒いスクリーンから＞を設定する</a:t>
            </a:r>
            <a:endParaRPr lang="en-US" altLang="ja-JP" sz="1400" dirty="0" smtClean="0"/>
          </a:p>
        </p:txBody>
      </p:sp>
      <p:sp>
        <p:nvSpPr>
          <p:cNvPr id="35" name="テキスト ボックス 34"/>
          <p:cNvSpPr txBox="1"/>
          <p:nvPr/>
        </p:nvSpPr>
        <p:spPr>
          <a:xfrm>
            <a:off x="47624" y="4963073"/>
            <a:ext cx="5895975" cy="400110"/>
          </a:xfrm>
          <a:prstGeom prst="rect">
            <a:avLst/>
          </a:prstGeom>
          <a:noFill/>
        </p:spPr>
        <p:txBody>
          <a:bodyPr wrap="square" rtlCol="0">
            <a:spAutoFit/>
          </a:bodyPr>
          <a:lstStyle/>
          <a:p>
            <a:r>
              <a:rPr kumimoji="1" lang="ja-JP" altLang="en-US" sz="2000" dirty="0" smtClean="0"/>
              <a:t>次のスライドがせり上がるように切り替える</a:t>
            </a:r>
            <a:endParaRPr kumimoji="1" lang="ja-JP" altLang="en-US" sz="1400" dirty="0"/>
          </a:p>
        </p:txBody>
      </p:sp>
      <p:sp>
        <p:nvSpPr>
          <p:cNvPr id="36" name="正方形/長方形 35"/>
          <p:cNvSpPr/>
          <p:nvPr/>
        </p:nvSpPr>
        <p:spPr>
          <a:xfrm>
            <a:off x="114300" y="5336889"/>
            <a:ext cx="6752167" cy="738664"/>
          </a:xfrm>
          <a:prstGeom prst="rect">
            <a:avLst/>
          </a:prstGeom>
          <a:effectLst/>
        </p:spPr>
        <p:txBody>
          <a:bodyPr wrap="square">
            <a:spAutoFit/>
          </a:bodyPr>
          <a:lstStyle/>
          <a:p>
            <a:r>
              <a:rPr lang="ja-JP" altLang="en-US" sz="1400" dirty="0" smtClean="0"/>
              <a:t>＜画面切り替え＞タブをクリック</a:t>
            </a:r>
            <a:endParaRPr lang="en-US" altLang="ja-JP" sz="1400" dirty="0" smtClean="0"/>
          </a:p>
          <a:p>
            <a:endParaRPr lang="en-US" altLang="ja-JP" sz="1400" dirty="0" smtClean="0"/>
          </a:p>
          <a:p>
            <a:r>
              <a:rPr lang="ja-JP" altLang="en-US" sz="1400" dirty="0"/>
              <a:t>画面切り替えウィンドウで</a:t>
            </a:r>
            <a:r>
              <a:rPr lang="ja-JP" altLang="en-US" sz="1400" dirty="0" smtClean="0"/>
              <a:t>＜プッシュ＞</a:t>
            </a:r>
            <a:r>
              <a:rPr lang="ja-JP" altLang="en-US" sz="1400" dirty="0"/>
              <a:t>を</a:t>
            </a:r>
            <a:r>
              <a:rPr lang="ja-JP" altLang="en-US" sz="1400" dirty="0" smtClean="0"/>
              <a:t>設定</a:t>
            </a:r>
            <a:endParaRPr lang="en-US" altLang="ja-JP" sz="1400" dirty="0"/>
          </a:p>
        </p:txBody>
      </p:sp>
    </p:spTree>
    <p:extLst>
      <p:ext uri="{BB962C8B-B14F-4D97-AF65-F5344CB8AC3E}">
        <p14:creationId xmlns:p14="http://schemas.microsoft.com/office/powerpoint/2010/main" val="3021500590"/>
      </p:ext>
    </p:extLst>
  </p:cSld>
  <p:clrMapOvr>
    <a:masterClrMapping/>
  </p:clrMapOvr>
  <mc:AlternateContent xmlns:mc="http://schemas.openxmlformats.org/markup-compatibility/2006" xmlns:p14="http://schemas.microsoft.com/office/powerpoint/2010/main">
    <mc:Choice Requires="p14">
      <p:transition spd="slow" p14:dur="1300" advTm="650">
        <p14:pan dir="u"/>
        <p:sndAc>
          <p:stSnd>
            <p:snd r:embed="rId3" name="cashreg.wav"/>
          </p:stSnd>
        </p:sndAc>
      </p:transition>
    </mc:Choice>
    <mc:Fallback xmlns="">
      <p:transition spd="slow" advTm="650">
        <p:fade/>
        <p:sndAc>
          <p:stSnd>
            <p:snd r:embed="rId4" name="cashreg.wav"/>
          </p:stSnd>
        </p:sndAc>
      </p:transition>
    </mc:Fallback>
  </mc:AlternateContent>
  <p:timing>
    <p:tnLst>
      <p:par>
        <p:cTn id="1" dur="indefinite" restart="never" nodeType="tmRoot"/>
      </p:par>
    </p:tnLst>
  </p:timing>
</p:sld>
</file>

<file path=ppt/theme/theme1.xml><?xml version="1.0" encoding="utf-8"?>
<a:theme xmlns:a="http://schemas.openxmlformats.org/drawingml/2006/main" name="しずく">
  <a:themeElements>
    <a:clrScheme name="黄">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上側に影付き">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spDef>
      <a:spPr>
        <a:noFill/>
        <a:ln w="19050">
          <a:solidFill>
            <a:srgbClr val="9966FF"/>
          </a:solidFill>
        </a:ln>
      </a:spPr>
      <a:bodyPr wrap="square" rtlCol="0" anchor="ctr">
        <a:spAutoFit/>
      </a:bodyPr>
      <a:lstStyle>
        <a:defPPr algn="ctr">
          <a:defRPr kumimoji="1" sz="1400" dirty="0" smtClean="0"/>
        </a:defPPr>
      </a:lstStyle>
    </a:spDef>
    <a:txDef>
      <a:spPr>
        <a:noFill/>
      </a:spPr>
      <a:bodyPr wrap="square" rtlCol="0">
        <a:spAutoFit/>
      </a:bodyPr>
      <a:lstStyle>
        <a:defPPr>
          <a:defRPr kumimoji="1" dirty="0" smtClean="0"/>
        </a:defPPr>
      </a:lstStyle>
    </a:txDef>
  </a:objectDefaults>
  <a:extraClrSchemeLst/>
  <a:extLst>
    <a:ext uri="{05A4C25C-085E-4340-85A3-A5531E510DB2}">
      <thm15:themeFamily xmlns:thm15="http://schemas.microsoft.com/office/thememl/2012/main" name="coredou.potx" id="{B2CABF62-A014-4DF0-B29A-29CF278BA9E0}" vid="{2F105F54-71C7-44AA-82B9-87B9800CA981}"/>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TM02900720[[fn=インテグラル]]</Template>
  <TotalTime>0</TotalTime>
  <Words>415</Words>
  <Application>Microsoft Office PowerPoint</Application>
  <PresentationFormat>A4 210 x 297 mm</PresentationFormat>
  <Paragraphs>74</Paragraphs>
  <Slides>4</Slides>
  <Notes>4</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スライド タイトル</vt:lpstr>
      </vt:variant>
      <vt:variant>
        <vt:i4>4</vt:i4>
      </vt:variant>
      <vt:variant>
        <vt:lpstr>目的別スライド ショー</vt:lpstr>
      </vt:variant>
      <vt:variant>
        <vt:i4>1</vt:i4>
      </vt:variant>
    </vt:vector>
  </HeadingPairs>
  <TitlesOfParts>
    <vt:vector size="12" baseType="lpstr">
      <vt:lpstr>ＭＳ Ｐゴシック</vt:lpstr>
      <vt:lpstr>Tw Cen MT</vt:lpstr>
      <vt:lpstr>Arial</vt:lpstr>
      <vt:lpstr>Calibri</vt:lpstr>
      <vt:lpstr>Calibri Light</vt:lpstr>
      <vt:lpstr>しずく</vt:lpstr>
      <vt:lpstr>デザインの設定</vt:lpstr>
      <vt:lpstr>PowerPoint プレゼンテーション</vt:lpstr>
      <vt:lpstr>PowerPoint プレゼンテーション</vt:lpstr>
      <vt:lpstr>PowerPoint プレゼンテーション</vt:lpstr>
      <vt:lpstr>PowerPoint プレゼンテーション</vt:lpstr>
      <vt:lpstr>プレゼン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2020-05-08T23:07:48Z</dcterms:created>
  <dcterms:modified xsi:type="dcterms:W3CDTF">2020-05-09T20:39:16Z</dcterms:modified>
  <cp:contentStatus/>
</cp:coreProperties>
</file>