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mp4"/>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6" r:id="rId1"/>
    <p:sldMasterId id="2147483749" r:id="rId2"/>
  </p:sldMasterIdLst>
  <p:notesMasterIdLst>
    <p:notesMasterId r:id="rId14"/>
  </p:notesMasterIdLst>
  <p:handoutMasterIdLst>
    <p:handoutMasterId r:id="rId15"/>
  </p:handoutMasterIdLst>
  <p:sldIdLst>
    <p:sldId id="256" r:id="rId3"/>
    <p:sldId id="257" r:id="rId4"/>
    <p:sldId id="258" r:id="rId5"/>
    <p:sldId id="259" r:id="rId6"/>
    <p:sldId id="260" r:id="rId7"/>
    <p:sldId id="261" r:id="rId8"/>
    <p:sldId id="262" r:id="rId9"/>
    <p:sldId id="263" r:id="rId10"/>
    <p:sldId id="264" r:id="rId11"/>
    <p:sldId id="265" r:id="rId12"/>
    <p:sldId id="266" r:id="rId13"/>
  </p:sldIdLst>
  <p:sldSz cx="9906000" cy="6858000" type="A4"/>
  <p:notesSz cx="6858000" cy="9144000"/>
  <p:custShowLst>
    <p:custShow name="プレゼン"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D9D9D9"/>
    <a:srgbClr val="000000"/>
    <a:srgbClr val="EDEDED"/>
    <a:srgbClr val="FFC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29" autoAdjust="0"/>
  </p:normalViewPr>
  <p:slideViewPr>
    <p:cSldViewPr snapToGrid="0" showGuides="1">
      <p:cViewPr varScale="1">
        <p:scale>
          <a:sx n="71" d="100"/>
          <a:sy n="71" d="100"/>
        </p:scale>
        <p:origin x="84" y="888"/>
      </p:cViewPr>
      <p:guideLst>
        <p:guide orient="horz" pos="2160"/>
        <p:guide pos="3120"/>
      </p:guideLst>
    </p:cSldViewPr>
  </p:slideViewPr>
  <p:outlineViewPr>
    <p:cViewPr>
      <p:scale>
        <a:sx n="33" d="100"/>
        <a:sy n="33" d="100"/>
      </p:scale>
      <p:origin x="0" y="-3774"/>
    </p:cViewPr>
  </p:outlineViewPr>
  <p:notesTextViewPr>
    <p:cViewPr>
      <p:scale>
        <a:sx n="1" d="1"/>
        <a:sy n="1" d="1"/>
      </p:scale>
      <p:origin x="0" y="0"/>
    </p:cViewPr>
  </p:notesTextViewPr>
  <p:notesViewPr>
    <p:cSldViewPr snapToGrid="0">
      <p:cViewPr varScale="1">
        <p:scale>
          <a:sx n="86" d="100"/>
          <a:sy n="86" d="100"/>
        </p:scale>
        <p:origin x="246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668CFC-BF3E-4536-94E2-EB48393130C7}" type="datetimeFigureOut">
              <a:rPr kumimoji="1" lang="ja-JP" altLang="en-US" smtClean="0"/>
              <a:t>2020/5/10</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BD455E-63A5-4ED6-BA4F-D5892A33C72F}" type="slidenum">
              <a:rPr kumimoji="1" lang="ja-JP" altLang="en-US" smtClean="0"/>
              <a:t>‹#›</a:t>
            </a:fld>
            <a:endParaRPr kumimoji="1" lang="ja-JP" altLang="en-US"/>
          </a:p>
        </p:txBody>
      </p:sp>
    </p:spTree>
    <p:extLst>
      <p:ext uri="{BB962C8B-B14F-4D97-AF65-F5344CB8AC3E}">
        <p14:creationId xmlns:p14="http://schemas.microsoft.com/office/powerpoint/2010/main" val="64705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C7A85-071A-4019-8158-CE3AEF2ACE2A}" type="datetimeFigureOut">
              <a:rPr kumimoji="1" lang="ja-JP" altLang="en-US" smtClean="0"/>
              <a:t>2020/5/10</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CAFAE-610A-4CF4-AC8C-AB5FD0D7C095}" type="slidenum">
              <a:rPr kumimoji="1" lang="ja-JP" altLang="en-US" smtClean="0"/>
              <a:t>‹#›</a:t>
            </a:fld>
            <a:endParaRPr kumimoji="1" lang="ja-JP" altLang="en-US"/>
          </a:p>
        </p:txBody>
      </p:sp>
    </p:spTree>
    <p:extLst>
      <p:ext uri="{BB962C8B-B14F-4D97-AF65-F5344CB8AC3E}">
        <p14:creationId xmlns:p14="http://schemas.microsoft.com/office/powerpoint/2010/main" val="17394650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1</a:t>
            </a:fld>
            <a:endParaRPr kumimoji="1" lang="ja-JP" altLang="en-US"/>
          </a:p>
        </p:txBody>
      </p:sp>
    </p:spTree>
    <p:extLst>
      <p:ext uri="{BB962C8B-B14F-4D97-AF65-F5344CB8AC3E}">
        <p14:creationId xmlns:p14="http://schemas.microsoft.com/office/powerpoint/2010/main" val="203493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10</a:t>
            </a:fld>
            <a:endParaRPr kumimoji="1" lang="ja-JP" altLang="en-US"/>
          </a:p>
        </p:txBody>
      </p:sp>
    </p:spTree>
    <p:extLst>
      <p:ext uri="{BB962C8B-B14F-4D97-AF65-F5344CB8AC3E}">
        <p14:creationId xmlns:p14="http://schemas.microsoft.com/office/powerpoint/2010/main" val="2530229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11</a:t>
            </a:fld>
            <a:endParaRPr kumimoji="1" lang="ja-JP" altLang="en-US"/>
          </a:p>
        </p:txBody>
      </p:sp>
    </p:spTree>
    <p:extLst>
      <p:ext uri="{BB962C8B-B14F-4D97-AF65-F5344CB8AC3E}">
        <p14:creationId xmlns:p14="http://schemas.microsoft.com/office/powerpoint/2010/main" val="160714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2</a:t>
            </a:fld>
            <a:endParaRPr kumimoji="1" lang="ja-JP" altLang="en-US"/>
          </a:p>
        </p:txBody>
      </p:sp>
    </p:spTree>
    <p:extLst>
      <p:ext uri="{BB962C8B-B14F-4D97-AF65-F5344CB8AC3E}">
        <p14:creationId xmlns:p14="http://schemas.microsoft.com/office/powerpoint/2010/main" val="276574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3</a:t>
            </a:fld>
            <a:endParaRPr kumimoji="1" lang="ja-JP" altLang="en-US"/>
          </a:p>
        </p:txBody>
      </p:sp>
    </p:spTree>
    <p:extLst>
      <p:ext uri="{BB962C8B-B14F-4D97-AF65-F5344CB8AC3E}">
        <p14:creationId xmlns:p14="http://schemas.microsoft.com/office/powerpoint/2010/main" val="354399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4</a:t>
            </a:fld>
            <a:endParaRPr kumimoji="1" lang="ja-JP" altLang="en-US"/>
          </a:p>
        </p:txBody>
      </p:sp>
    </p:spTree>
    <p:extLst>
      <p:ext uri="{BB962C8B-B14F-4D97-AF65-F5344CB8AC3E}">
        <p14:creationId xmlns:p14="http://schemas.microsoft.com/office/powerpoint/2010/main" val="130821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5</a:t>
            </a:fld>
            <a:endParaRPr kumimoji="1" lang="ja-JP" altLang="en-US"/>
          </a:p>
        </p:txBody>
      </p:sp>
    </p:spTree>
    <p:extLst>
      <p:ext uri="{BB962C8B-B14F-4D97-AF65-F5344CB8AC3E}">
        <p14:creationId xmlns:p14="http://schemas.microsoft.com/office/powerpoint/2010/main" val="143404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6</a:t>
            </a:fld>
            <a:endParaRPr kumimoji="1" lang="ja-JP" altLang="en-US"/>
          </a:p>
        </p:txBody>
      </p:sp>
    </p:spTree>
    <p:extLst>
      <p:ext uri="{BB962C8B-B14F-4D97-AF65-F5344CB8AC3E}">
        <p14:creationId xmlns:p14="http://schemas.microsoft.com/office/powerpoint/2010/main" val="214973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7</a:t>
            </a:fld>
            <a:endParaRPr kumimoji="1" lang="ja-JP" altLang="en-US"/>
          </a:p>
        </p:txBody>
      </p:sp>
    </p:spTree>
    <p:extLst>
      <p:ext uri="{BB962C8B-B14F-4D97-AF65-F5344CB8AC3E}">
        <p14:creationId xmlns:p14="http://schemas.microsoft.com/office/powerpoint/2010/main" val="562266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8</a:t>
            </a:fld>
            <a:endParaRPr kumimoji="1" lang="ja-JP" altLang="en-US"/>
          </a:p>
        </p:txBody>
      </p:sp>
    </p:spTree>
    <p:extLst>
      <p:ext uri="{BB962C8B-B14F-4D97-AF65-F5344CB8AC3E}">
        <p14:creationId xmlns:p14="http://schemas.microsoft.com/office/powerpoint/2010/main" val="175802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6CAFAE-610A-4CF4-AC8C-AB5FD0D7C095}" type="slidenum">
              <a:rPr kumimoji="1" lang="ja-JP" altLang="en-US" smtClean="0"/>
              <a:t>9</a:t>
            </a:fld>
            <a:endParaRPr kumimoji="1" lang="ja-JP" altLang="en-US"/>
          </a:p>
        </p:txBody>
      </p:sp>
    </p:spTree>
    <p:extLst>
      <p:ext uri="{BB962C8B-B14F-4D97-AF65-F5344CB8AC3E}">
        <p14:creationId xmlns:p14="http://schemas.microsoft.com/office/powerpoint/2010/main" val="404545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742441" y="2367094"/>
            <a:ext cx="8420609"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 name="日付プレースホルダー 2"/>
          <p:cNvSpPr>
            <a:spLocks noGrp="1"/>
          </p:cNvSpPr>
          <p:nvPr>
            <p:ph type="dt" sz="half" idx="14"/>
          </p:nvPr>
        </p:nvSpPr>
        <p:spPr/>
        <p:txBody>
          <a:bodyPr/>
          <a:lstStyle/>
          <a:p>
            <a:fld id="{1B8C41DB-283E-4F31-86F5-FB92BC6E611C}" type="datetime1">
              <a:rPr lang="en-US" altLang="ja-JP" smtClean="0"/>
              <a:t>5/10/2020</a:t>
            </a:fld>
            <a:endParaRPr lang="en-US" dirty="0"/>
          </a:p>
        </p:txBody>
      </p:sp>
      <p:sp>
        <p:nvSpPr>
          <p:cNvPr id="8" name="フッター プレースホルダー 7"/>
          <p:cNvSpPr>
            <a:spLocks noGrp="1"/>
          </p:cNvSpPr>
          <p:nvPr>
            <p:ph type="ftr" sz="quarter" idx="15"/>
          </p:nvPr>
        </p:nvSpPr>
        <p:spPr/>
        <p:txBody>
          <a:bodyPr/>
          <a:lstStyle/>
          <a:p>
            <a:r>
              <a:rPr lang="en-US" altLang="ja-JP" smtClean="0"/>
              <a:t>https://coredou.com/</a:t>
            </a:r>
            <a:endParaRPr lang="en-US" altLang="ja-JP" dirty="0"/>
          </a:p>
        </p:txBody>
      </p:sp>
      <p:sp>
        <p:nvSpPr>
          <p:cNvPr id="9" name="スライド番号プレースホルダー 8"/>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887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FDD0CEE-576C-4394-9EB5-A7F295EE0FEF}" type="datetimeFigureOut">
              <a:rPr kumimoji="1" lang="ja-JP" altLang="en-US" smtClean="0"/>
              <a:t>2020/5/10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102A5E4-B531-4B70-82C2-A4DB55FF9FB4}" type="slidenum">
              <a:rPr kumimoji="1" lang="ja-JP" altLang="en-US" smtClean="0"/>
              <a:t>‹#›</a:t>
            </a:fld>
            <a:endParaRPr kumimoji="1" lang="ja-JP" altLang="en-US"/>
          </a:p>
        </p:txBody>
      </p:sp>
    </p:spTree>
    <p:extLst>
      <p:ext uri="{BB962C8B-B14F-4D97-AF65-F5344CB8AC3E}">
        <p14:creationId xmlns:p14="http://schemas.microsoft.com/office/powerpoint/2010/main" val="3130143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DD0CEE-576C-4394-9EB5-A7F295EE0FEF}" type="datetimeFigureOut">
              <a:rPr kumimoji="1" lang="ja-JP" altLang="en-US" smtClean="0"/>
              <a:t>2020/5/10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02A5E4-B531-4B70-82C2-A4DB55FF9FB4}" type="slidenum">
              <a:rPr kumimoji="1" lang="ja-JP" altLang="en-US" smtClean="0"/>
              <a:t>‹#›</a:t>
            </a:fld>
            <a:endParaRPr kumimoji="1" lang="ja-JP" altLang="en-US"/>
          </a:p>
        </p:txBody>
      </p:sp>
    </p:spTree>
    <p:extLst>
      <p:ext uri="{BB962C8B-B14F-4D97-AF65-F5344CB8AC3E}">
        <p14:creationId xmlns:p14="http://schemas.microsoft.com/office/powerpoint/2010/main" val="4284711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DD0CEE-576C-4394-9EB5-A7F295EE0FEF}" type="datetimeFigureOut">
              <a:rPr kumimoji="1" lang="ja-JP" altLang="en-US" smtClean="0"/>
              <a:t>2020/5/10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102A5E4-B531-4B70-82C2-A4DB55FF9FB4}" type="slidenum">
              <a:rPr kumimoji="1" lang="ja-JP" altLang="en-US" smtClean="0"/>
              <a:t>‹#›</a:t>
            </a:fld>
            <a:endParaRPr kumimoji="1" lang="ja-JP" altLang="en-US"/>
          </a:p>
        </p:txBody>
      </p:sp>
    </p:spTree>
    <p:extLst>
      <p:ext uri="{BB962C8B-B14F-4D97-AF65-F5344CB8AC3E}">
        <p14:creationId xmlns:p14="http://schemas.microsoft.com/office/powerpoint/2010/main" val="80592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9" name="タイトル 8"/>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 name="日付プレースホルダー 9"/>
          <p:cNvSpPr>
            <a:spLocks noGrp="1"/>
          </p:cNvSpPr>
          <p:nvPr>
            <p:ph type="dt" sz="half" idx="10"/>
          </p:nvPr>
        </p:nvSpPr>
        <p:spPr/>
        <p:txBody>
          <a:bodyPr/>
          <a:lstStyle/>
          <a:p>
            <a:fld id="{1B8C41DB-283E-4F31-86F5-FB92BC6E611C}" type="datetime1">
              <a:rPr lang="en-US" altLang="ja-JP" smtClean="0"/>
              <a:t>5/10/2020</a:t>
            </a:fld>
            <a:endParaRPr lang="en-US" dirty="0"/>
          </a:p>
        </p:txBody>
      </p:sp>
      <p:sp>
        <p:nvSpPr>
          <p:cNvPr id="11" name="フッター プレースホルダー 10"/>
          <p:cNvSpPr>
            <a:spLocks noGrp="1"/>
          </p:cNvSpPr>
          <p:nvPr>
            <p:ph type="ftr" sz="quarter" idx="11"/>
          </p:nvPr>
        </p:nvSpPr>
        <p:spPr/>
        <p:txBody>
          <a:bodyPr/>
          <a:lstStyle/>
          <a:p>
            <a:r>
              <a:rPr lang="en-US" altLang="ja-JP" smtClean="0"/>
              <a:t>https://coredou.com/</a:t>
            </a:r>
            <a:endParaRPr lang="en-US" altLang="ja-JP" dirty="0"/>
          </a:p>
        </p:txBody>
      </p:sp>
      <p:sp>
        <p:nvSpPr>
          <p:cNvPr id="12" name="スライド番号プレースホルダー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4964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7" name="日付プレースホルダー 6"/>
          <p:cNvSpPr>
            <a:spLocks noGrp="1"/>
          </p:cNvSpPr>
          <p:nvPr>
            <p:ph type="dt" sz="half" idx="10"/>
          </p:nvPr>
        </p:nvSpPr>
        <p:spPr/>
        <p:txBody>
          <a:bodyPr/>
          <a:lstStyle/>
          <a:p>
            <a:fld id="{1B8C41DB-283E-4F31-86F5-FB92BC6E611C}" type="datetime1">
              <a:rPr lang="en-US" altLang="ja-JP" smtClean="0"/>
              <a:t>5/10/2020</a:t>
            </a:fld>
            <a:endParaRPr lang="en-US" dirty="0"/>
          </a:p>
        </p:txBody>
      </p:sp>
      <p:sp>
        <p:nvSpPr>
          <p:cNvPr id="8" name="フッター プレースホルダー 7"/>
          <p:cNvSpPr>
            <a:spLocks noGrp="1"/>
          </p:cNvSpPr>
          <p:nvPr>
            <p:ph type="ftr" sz="quarter" idx="11"/>
          </p:nvPr>
        </p:nvSpPr>
        <p:spPr/>
        <p:txBody>
          <a:bodyPr/>
          <a:lstStyle/>
          <a:p>
            <a:r>
              <a:rPr lang="en-US" altLang="ja-JP" smtClean="0"/>
              <a:t>https://coredou.com/</a:t>
            </a:r>
            <a:endParaRPr lang="en-US" altLang="ja-JP" dirty="0"/>
          </a:p>
        </p:txBody>
      </p:sp>
      <p:sp>
        <p:nvSpPr>
          <p:cNvPr id="9" name="スライド番号プレースホルダー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7175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日付プレースホルダー 7"/>
          <p:cNvSpPr>
            <a:spLocks noGrp="1"/>
          </p:cNvSpPr>
          <p:nvPr>
            <p:ph type="dt" sz="half" idx="10"/>
          </p:nvPr>
        </p:nvSpPr>
        <p:spPr/>
        <p:txBody>
          <a:bodyPr/>
          <a:lstStyle/>
          <a:p>
            <a:fld id="{1B8C41DB-283E-4F31-86F5-FB92BC6E611C}" type="datetime1">
              <a:rPr lang="en-US" altLang="ja-JP" smtClean="0"/>
              <a:t>5/10/2020</a:t>
            </a:fld>
            <a:endParaRPr lang="en-US" dirty="0"/>
          </a:p>
        </p:txBody>
      </p:sp>
      <p:sp>
        <p:nvSpPr>
          <p:cNvPr id="9" name="フッター プレースホルダー 8"/>
          <p:cNvSpPr>
            <a:spLocks noGrp="1"/>
          </p:cNvSpPr>
          <p:nvPr>
            <p:ph type="ftr" sz="quarter" idx="11"/>
          </p:nvPr>
        </p:nvSpPr>
        <p:spPr/>
        <p:txBody>
          <a:bodyPr/>
          <a:lstStyle/>
          <a:p>
            <a:r>
              <a:rPr lang="en-US" altLang="ja-JP" smtClean="0"/>
              <a:t>https://coredou.com/</a:t>
            </a:r>
            <a:endParaRPr lang="en-US" altLang="ja-JP" dirty="0"/>
          </a:p>
        </p:txBody>
      </p:sp>
      <p:sp>
        <p:nvSpPr>
          <p:cNvPr id="10" name="スライド番号プレースホルダー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7062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6" name="日付プレースホルダー 5"/>
          <p:cNvSpPr>
            <a:spLocks noGrp="1"/>
          </p:cNvSpPr>
          <p:nvPr>
            <p:ph type="dt" sz="half" idx="10"/>
          </p:nvPr>
        </p:nvSpPr>
        <p:spPr/>
        <p:txBody>
          <a:bodyPr/>
          <a:lstStyle/>
          <a:p>
            <a:fld id="{1B8C41DB-283E-4F31-86F5-FB92BC6E611C}" type="datetime1">
              <a:rPr lang="en-US" altLang="ja-JP" smtClean="0"/>
              <a:t>5/10/2020</a:t>
            </a:fld>
            <a:endParaRPr lang="en-US" dirty="0"/>
          </a:p>
        </p:txBody>
      </p:sp>
      <p:sp>
        <p:nvSpPr>
          <p:cNvPr id="7" name="フッター プレースホルダー 6"/>
          <p:cNvSpPr>
            <a:spLocks noGrp="1"/>
          </p:cNvSpPr>
          <p:nvPr>
            <p:ph type="ftr" sz="quarter" idx="11"/>
          </p:nvPr>
        </p:nvSpPr>
        <p:spPr/>
        <p:txBody>
          <a:bodyPr/>
          <a:lstStyle/>
          <a:p>
            <a:r>
              <a:rPr lang="en-US" altLang="ja-JP" smtClean="0"/>
              <a:t>https://coredou.com/</a:t>
            </a:r>
            <a:endParaRPr lang="en-US" altLang="ja-JP" dirty="0"/>
          </a:p>
        </p:txBody>
      </p:sp>
      <p:sp>
        <p:nvSpPr>
          <p:cNvPr id="8" name="スライド番号プレースホルダー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1690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8" name="日付プレースホルダー 7"/>
          <p:cNvSpPr>
            <a:spLocks noGrp="1"/>
          </p:cNvSpPr>
          <p:nvPr>
            <p:ph type="dt" sz="half" idx="10"/>
          </p:nvPr>
        </p:nvSpPr>
        <p:spPr/>
        <p:txBody>
          <a:bodyPr/>
          <a:lstStyle/>
          <a:p>
            <a:fld id="{1B8C41DB-283E-4F31-86F5-FB92BC6E611C}" type="datetime1">
              <a:rPr lang="en-US" altLang="ja-JP" smtClean="0"/>
              <a:t>5/10/2020</a:t>
            </a:fld>
            <a:endParaRPr lang="en-US" dirty="0"/>
          </a:p>
        </p:txBody>
      </p:sp>
      <p:sp>
        <p:nvSpPr>
          <p:cNvPr id="9" name="フッター プレースホルダー 8"/>
          <p:cNvSpPr>
            <a:spLocks noGrp="1"/>
          </p:cNvSpPr>
          <p:nvPr>
            <p:ph type="ftr" sz="quarter" idx="11"/>
          </p:nvPr>
        </p:nvSpPr>
        <p:spPr/>
        <p:txBody>
          <a:bodyPr/>
          <a:lstStyle/>
          <a:p>
            <a:r>
              <a:rPr lang="en-US" altLang="ja-JP" smtClean="0"/>
              <a:t>https://coredou.com/</a:t>
            </a:r>
            <a:endParaRPr lang="en-US" altLang="ja-JP" dirty="0"/>
          </a:p>
        </p:txBody>
      </p:sp>
      <p:sp>
        <p:nvSpPr>
          <p:cNvPr id="10" name="スライド番号プレースホルダー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992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8" name="日付プレースホルダー 7"/>
          <p:cNvSpPr>
            <a:spLocks noGrp="1"/>
          </p:cNvSpPr>
          <p:nvPr>
            <p:ph type="dt" sz="half" idx="10"/>
          </p:nvPr>
        </p:nvSpPr>
        <p:spPr/>
        <p:txBody>
          <a:bodyPr/>
          <a:lstStyle/>
          <a:p>
            <a:fld id="{1B8C41DB-283E-4F31-86F5-FB92BC6E611C}" type="datetime1">
              <a:rPr lang="en-US" altLang="ja-JP" smtClean="0"/>
              <a:t>5/10/2020</a:t>
            </a:fld>
            <a:endParaRPr lang="en-US" dirty="0"/>
          </a:p>
        </p:txBody>
      </p:sp>
      <p:sp>
        <p:nvSpPr>
          <p:cNvPr id="9" name="フッター プレースホルダー 8"/>
          <p:cNvSpPr>
            <a:spLocks noGrp="1"/>
          </p:cNvSpPr>
          <p:nvPr>
            <p:ph type="ftr" sz="quarter" idx="11"/>
          </p:nvPr>
        </p:nvSpPr>
        <p:spPr/>
        <p:txBody>
          <a:bodyPr/>
          <a:lstStyle/>
          <a:p>
            <a:r>
              <a:rPr lang="en-US" altLang="ja-JP" smtClean="0"/>
              <a:t>https://coredou.com/</a:t>
            </a:r>
            <a:endParaRPr lang="en-US" altLang="ja-JP" dirty="0"/>
          </a:p>
        </p:txBody>
      </p:sp>
      <p:sp>
        <p:nvSpPr>
          <p:cNvPr id="10" name="スライド番号プレースホルダー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3794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B8C41DB-283E-4F31-86F5-FB92BC6E611C}" type="datetime1">
              <a:rPr lang="en-US" altLang="ja-JP" smtClean="0"/>
              <a:t>5/10/2020</a:t>
            </a:fld>
            <a:endParaRPr lang="en-US" dirty="0"/>
          </a:p>
        </p:txBody>
      </p:sp>
      <p:sp>
        <p:nvSpPr>
          <p:cNvPr id="8" name="フッター プレースホルダー 7"/>
          <p:cNvSpPr>
            <a:spLocks noGrp="1"/>
          </p:cNvSpPr>
          <p:nvPr>
            <p:ph type="ftr" sz="quarter" idx="11"/>
          </p:nvPr>
        </p:nvSpPr>
        <p:spPr/>
        <p:txBody>
          <a:bodyPr/>
          <a:lstStyle/>
          <a:p>
            <a:r>
              <a:rPr lang="en-US" altLang="ja-JP" smtClean="0"/>
              <a:t>https://coredou.com/</a:t>
            </a:r>
            <a:endParaRPr lang="en-US" altLang="ja-JP" dirty="0"/>
          </a:p>
        </p:txBody>
      </p:sp>
      <p:sp>
        <p:nvSpPr>
          <p:cNvPr id="9" name="スライド番号プレースホルダー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928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6" name="日付プレースホルダー 5"/>
          <p:cNvSpPr>
            <a:spLocks noGrp="1"/>
          </p:cNvSpPr>
          <p:nvPr>
            <p:ph type="dt" sz="half" idx="10"/>
          </p:nvPr>
        </p:nvSpPr>
        <p:spPr/>
        <p:txBody>
          <a:bodyPr/>
          <a:lstStyle/>
          <a:p>
            <a:fld id="{DFDD0CEE-576C-4394-9EB5-A7F295EE0FEF}" type="datetimeFigureOut">
              <a:rPr kumimoji="1" lang="ja-JP" altLang="en-US" smtClean="0"/>
              <a:t>2020/5/10</a:t>
            </a:fld>
            <a:endParaRPr kumimoji="1" lang="ja-JP" altLang="en-US"/>
          </a:p>
        </p:txBody>
      </p:sp>
      <p:sp>
        <p:nvSpPr>
          <p:cNvPr id="7" name="フッター プレースホルダー 6"/>
          <p:cNvSpPr>
            <a:spLocks noGrp="1"/>
          </p:cNvSpPr>
          <p:nvPr>
            <p:ph type="ftr" sz="quarter" idx="11"/>
          </p:nvPr>
        </p:nvSpPr>
        <p:spPr/>
        <p:txBody>
          <a:bodyPr/>
          <a:lstStyle/>
          <a:p>
            <a:endParaRPr kumimoji="1" lang="ja-JP" altLang="en-US"/>
          </a:p>
        </p:txBody>
      </p:sp>
      <p:sp>
        <p:nvSpPr>
          <p:cNvPr id="8" name="スライド番号プレースホルダー 7"/>
          <p:cNvSpPr>
            <a:spLocks noGrp="1"/>
          </p:cNvSpPr>
          <p:nvPr>
            <p:ph type="sldNum" sz="quarter" idx="12"/>
          </p:nvPr>
        </p:nvSpPr>
        <p:spPr/>
        <p:txBody>
          <a:bodyPr/>
          <a:lstStyle/>
          <a:p>
            <a:fld id="{4102A5E4-B531-4B70-82C2-A4DB55FF9FB4}" type="slidenum">
              <a:rPr kumimoji="1" lang="ja-JP" altLang="en-US" smtClean="0"/>
              <a:t>‹#›</a:t>
            </a:fld>
            <a:endParaRPr kumimoji="1" lang="ja-JP" altLang="en-US"/>
          </a:p>
        </p:txBody>
      </p:sp>
    </p:spTree>
    <p:extLst>
      <p:ext uri="{BB962C8B-B14F-4D97-AF65-F5344CB8AC3E}">
        <p14:creationId xmlns:p14="http://schemas.microsoft.com/office/powerpoint/2010/main" val="126965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Picture 6" descr="Droplets-SD-Content-R1d.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1026" name="Picture 2" descr="\\DROBO-FS\QuickDrops\JB\PPTX NG\Droplets\LightingOverlay.png"/>
          <p:cNvPicPr>
            <a:picLocks noChangeAspect="1" noChangeArrowheads="1"/>
          </p:cNvPicPr>
          <p:nvPr/>
        </p:nvPicPr>
        <p:blipFill>
          <a:blip r:embed="rId11">
            <a:alphaModFix/>
            <a:extLst>
              <a:ext uri="{28A0092B-C50C-407E-A947-70E740481C1C}">
                <a14:useLocalDpi xmlns:a14="http://schemas.microsoft.com/office/drawing/2010/main" val="0"/>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42443" y="618519"/>
            <a:ext cx="8421116" cy="159617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42443" y="2367095"/>
            <a:ext cx="8421117" cy="342410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981414" y="6492875"/>
            <a:ext cx="2228850" cy="365125"/>
          </a:xfrm>
          <a:prstGeom prst="rect">
            <a:avLst/>
          </a:prstGeom>
        </p:spPr>
        <p:txBody>
          <a:bodyPr vert="horz" lIns="91440" tIns="45720" rIns="91440" bIns="45720" rtlCol="0" anchor="ctr"/>
          <a:lstStyle>
            <a:lvl1pPr algn="r">
              <a:defRPr sz="1000">
                <a:solidFill>
                  <a:schemeClr val="tx1"/>
                </a:solidFill>
              </a:defRPr>
            </a:lvl1pPr>
          </a:lstStyle>
          <a:p>
            <a:fld id="{1B8C41DB-283E-4F31-86F5-FB92BC6E611C}" type="datetime1">
              <a:rPr lang="en-US" altLang="ja-JP" smtClean="0"/>
              <a:t>5/10/2020</a:t>
            </a:fld>
            <a:endParaRPr lang="en-US" dirty="0"/>
          </a:p>
        </p:txBody>
      </p:sp>
      <p:sp>
        <p:nvSpPr>
          <p:cNvPr id="5" name="Footer Placeholder 4"/>
          <p:cNvSpPr>
            <a:spLocks noGrp="1"/>
          </p:cNvSpPr>
          <p:nvPr>
            <p:ph type="ftr" sz="quarter" idx="3"/>
          </p:nvPr>
        </p:nvSpPr>
        <p:spPr>
          <a:xfrm>
            <a:off x="0" y="6492875"/>
            <a:ext cx="2794000" cy="365125"/>
          </a:xfrm>
          <a:prstGeom prst="rect">
            <a:avLst/>
          </a:prstGeom>
        </p:spPr>
        <p:txBody>
          <a:bodyPr vert="horz" lIns="91440" tIns="45720" rIns="91440" bIns="45720" rtlCol="0" anchor="ctr"/>
          <a:lstStyle>
            <a:lvl1pPr algn="l">
              <a:defRPr sz="1800" b="0">
                <a:solidFill>
                  <a:schemeClr val="tx2"/>
                </a:solidFill>
              </a:defRPr>
            </a:lvl1pPr>
          </a:lstStyle>
          <a:p>
            <a:r>
              <a:rPr lang="en-US" altLang="ja-JP" dirty="0" smtClean="0"/>
              <a:t>https://coredou.com/</a:t>
            </a:r>
            <a:endParaRPr lang="en-US" altLang="ja-JP" dirty="0"/>
          </a:p>
        </p:txBody>
      </p:sp>
      <p:sp>
        <p:nvSpPr>
          <p:cNvPr id="6" name="Slide Number Placeholder 5"/>
          <p:cNvSpPr>
            <a:spLocks noGrp="1"/>
          </p:cNvSpPr>
          <p:nvPr>
            <p:ph type="sldNum" sz="quarter" idx="4"/>
          </p:nvPr>
        </p:nvSpPr>
        <p:spPr>
          <a:xfrm>
            <a:off x="9285076" y="6492875"/>
            <a:ext cx="620924"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9289783"/>
      </p:ext>
    </p:extLst>
  </p:cSld>
  <p:clrMap bg1="lt1" tx1="dk1" bg2="lt2" tx2="dk2" accent1="accent1" accent2="accent2" accent3="accent3" accent4="accent4" accent5="accent5" accent6="accent6" hlink="hlink" folHlink="folHlink"/>
  <p:sldLayoutIdLst>
    <p:sldLayoutId id="2147483748" r:id="rId1"/>
    <p:sldLayoutId id="2147483752" r:id="rId2"/>
    <p:sldLayoutId id="2147483750" r:id="rId3"/>
    <p:sldLayoutId id="2147483753" r:id="rId4"/>
    <p:sldLayoutId id="2147483755" r:id="rId5"/>
    <p:sldLayoutId id="2147483757" r:id="rId6"/>
    <p:sldLayoutId id="2147483758" r:id="rId7"/>
    <p:sldLayoutId id="2147483760" r:id="rId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50000"/>
            <a:lum/>
          </a:blip>
          <a:srcRect/>
          <a:stretch>
            <a:fillRect l="-12000" r="-12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D0CEE-576C-4394-9EB5-A7F295EE0FEF}" type="datetimeFigureOut">
              <a:rPr kumimoji="1" lang="ja-JP" altLang="en-US" smtClean="0"/>
              <a:t>2020/5/10</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2A5E4-B531-4B70-82C2-A4DB55FF9FB4}" type="slidenum">
              <a:rPr kumimoji="1" lang="ja-JP" altLang="en-US" smtClean="0"/>
              <a:t>‹#›</a:t>
            </a:fld>
            <a:endParaRPr kumimoji="1" lang="ja-JP" altLang="en-US"/>
          </a:p>
        </p:txBody>
      </p:sp>
    </p:spTree>
    <p:extLst>
      <p:ext uri="{BB962C8B-B14F-4D97-AF65-F5344CB8AC3E}">
        <p14:creationId xmlns:p14="http://schemas.microsoft.com/office/powerpoint/2010/main" val="1791569080"/>
      </p:ext>
    </p:extLst>
  </p:cSld>
  <p:clrMap bg1="lt1" tx1="dk1" bg2="lt2" tx2="dk2" accent1="accent1" accent2="accent2" accent3="accent3" accent4="accent4" accent5="accent5" accent6="accent6" hlink="hlink" folHlink="folHlink"/>
  <p:sldLayoutIdLst>
    <p:sldLayoutId id="2147483761" r:id="rId1"/>
    <p:sldLayoutId id="2147483754" r:id="rId2"/>
    <p:sldLayoutId id="2147483759" r:id="rId3"/>
    <p:sldLayoutId id="2147483756"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1.xml"/><Relationship Id="rId7" Type="http://schemas.openxmlformats.org/officeDocument/2006/relationships/image" Target="../media/image3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audio" Target="../media/audio1.wav"/><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j_ISLmm49-M"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video" Target="https://www.youtube.com/embed/j_ISLmm49-M" TargetMode="External"/><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notesSlide" Target="../notesSlides/notesSlide7.xml"/><Relationship Id="rId10" Type="http://schemas.openxmlformats.org/officeDocument/2006/relationships/image" Target="../media/image17.png"/><Relationship Id="rId4" Type="http://schemas.openxmlformats.org/officeDocument/2006/relationships/slideLayout" Target="../slideLayouts/slideLayout1.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4"/><Relationship Id="rId7" Type="http://schemas.openxmlformats.org/officeDocument/2006/relationships/image" Target="../media/image14.png"/><Relationship Id="rId12"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8.xml"/><Relationship Id="rId11" Type="http://schemas.openxmlformats.org/officeDocument/2006/relationships/image" Target="../media/image22.png"/><Relationship Id="rId5" Type="http://schemas.openxmlformats.org/officeDocument/2006/relationships/slideLayout" Target="../slideLayouts/slideLayout1.xml"/><Relationship Id="rId10" Type="http://schemas.openxmlformats.org/officeDocument/2006/relationships/image" Target="../media/image21.png"/><Relationship Id="rId4" Type="http://schemas.openxmlformats.org/officeDocument/2006/relationships/video" Target="../media/media2.mp4"/><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9.png"/><Relationship Id="rId3" Type="http://schemas.microsoft.com/office/2007/relationships/media" Target="../media/media3.m4a"/><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9.xml"/><Relationship Id="rId11" Type="http://schemas.openxmlformats.org/officeDocument/2006/relationships/image" Target="../media/image27.png"/><Relationship Id="rId5" Type="http://schemas.openxmlformats.org/officeDocument/2006/relationships/slideLayout" Target="../slideLayouts/slideLayout1.xml"/><Relationship Id="rId10" Type="http://schemas.openxmlformats.org/officeDocument/2006/relationships/image" Target="../media/image26.png"/><Relationship Id="rId4" Type="http://schemas.openxmlformats.org/officeDocument/2006/relationships/audio" Target="../media/media3.m4a"/><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ja-JP" altLang="en-US" sz="2000" dirty="0" smtClean="0"/>
              <a:t>動画の挿入</a:t>
            </a:r>
            <a:endParaRPr kumimoji="1" lang="ja-JP" altLang="en-US" sz="1400" dirty="0"/>
          </a:p>
        </p:txBody>
      </p:sp>
      <p:sp>
        <p:nvSpPr>
          <p:cNvPr id="32" name="正方形/長方形 31"/>
          <p:cNvSpPr/>
          <p:nvPr/>
        </p:nvSpPr>
        <p:spPr>
          <a:xfrm>
            <a:off x="247650" y="3646090"/>
            <a:ext cx="7937500" cy="1169551"/>
          </a:xfrm>
          <a:prstGeom prst="rect">
            <a:avLst/>
          </a:prstGeom>
          <a:effectLst/>
        </p:spPr>
        <p:txBody>
          <a:bodyPr wrap="square">
            <a:spAutoFit/>
          </a:bodyPr>
          <a:lstStyle/>
          <a:p>
            <a:r>
              <a:rPr lang="ja-JP" altLang="en-US" sz="1400" dirty="0" smtClean="0"/>
              <a:t>動画の上にマウスポインタ－を合わせ、ポインターの形が矢印　　　に変わった状態でドラッグする</a:t>
            </a:r>
            <a:endParaRPr lang="en-US" altLang="ja-JP" sz="1400" dirty="0"/>
          </a:p>
          <a:p>
            <a:endParaRPr lang="en-US" altLang="ja-JP" sz="1400" dirty="0" smtClean="0"/>
          </a:p>
          <a:p>
            <a:r>
              <a:rPr lang="en-US" altLang="ja-JP" sz="1400" dirty="0" smtClean="0"/>
              <a:t>Shift</a:t>
            </a:r>
            <a:r>
              <a:rPr lang="ja-JP" altLang="en-US" sz="1400" dirty="0" smtClean="0"/>
              <a:t>を押しながらドラッグすると垂直</a:t>
            </a:r>
            <a:r>
              <a:rPr lang="en-US" altLang="ja-JP" sz="1400" dirty="0" smtClean="0"/>
              <a:t>/</a:t>
            </a:r>
            <a:r>
              <a:rPr lang="ja-JP" altLang="en-US" sz="1400" dirty="0" smtClean="0"/>
              <a:t>水平に移動できる</a:t>
            </a:r>
            <a:endParaRPr lang="en-US" altLang="ja-JP" sz="1400" dirty="0" smtClean="0"/>
          </a:p>
          <a:p>
            <a:endParaRPr lang="en-US" altLang="ja-JP" sz="1400" dirty="0"/>
          </a:p>
          <a:p>
            <a:r>
              <a:rPr lang="ja-JP" altLang="en-US" sz="1400" dirty="0" smtClean="0"/>
              <a:t>４隅のハンドルにマウスポインターを合わせてドラッグすると縦横比を維持したままサイズが変更できる</a:t>
            </a:r>
            <a:endParaRPr lang="en-US" altLang="ja-JP" sz="1400" dirty="0" smtClean="0"/>
          </a:p>
        </p:txBody>
      </p:sp>
      <p:sp>
        <p:nvSpPr>
          <p:cNvPr id="12" name="正方形/長方形 11"/>
          <p:cNvSpPr/>
          <p:nvPr/>
        </p:nvSpPr>
        <p:spPr>
          <a:xfrm>
            <a:off x="66675" y="76201"/>
            <a:ext cx="9753600" cy="302210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6675" y="3156752"/>
            <a:ext cx="9753600" cy="328843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7625" y="3223049"/>
            <a:ext cx="5619750" cy="400110"/>
          </a:xfrm>
          <a:prstGeom prst="rect">
            <a:avLst/>
          </a:prstGeom>
          <a:noFill/>
        </p:spPr>
        <p:txBody>
          <a:bodyPr wrap="square" rtlCol="0">
            <a:spAutoFit/>
          </a:bodyPr>
          <a:lstStyle/>
          <a:p>
            <a:r>
              <a:rPr kumimoji="1" lang="ja-JP" altLang="en-US" sz="2000" dirty="0" smtClean="0"/>
              <a:t>動画の再生画面の位置や大きさを操作する</a:t>
            </a:r>
            <a:endParaRPr kumimoji="1" lang="ja-JP" altLang="en-US" sz="1400" dirty="0"/>
          </a:p>
        </p:txBody>
      </p:sp>
      <p:sp>
        <p:nvSpPr>
          <p:cNvPr id="9" name="正方形/長方形 8"/>
          <p:cNvSpPr/>
          <p:nvPr/>
        </p:nvSpPr>
        <p:spPr>
          <a:xfrm>
            <a:off x="247650" y="459007"/>
            <a:ext cx="7174082" cy="1169551"/>
          </a:xfrm>
          <a:prstGeom prst="rect">
            <a:avLst/>
          </a:prstGeom>
          <a:effectLst/>
        </p:spPr>
        <p:txBody>
          <a:bodyPr wrap="square">
            <a:spAutoFit/>
          </a:bodyPr>
          <a:lstStyle/>
          <a:p>
            <a:r>
              <a:rPr lang="en-US" altLang="ja-JP" sz="1400" dirty="0" smtClean="0"/>
              <a:t>Case1.</a:t>
            </a:r>
          </a:p>
          <a:p>
            <a:r>
              <a:rPr lang="ja-JP" altLang="en-US" sz="1400" dirty="0" smtClean="0"/>
              <a:t>プレースホルダーの＜ビデオの挿入＞をクリックして＜ビデオ</a:t>
            </a:r>
            <a:r>
              <a:rPr lang="ja-JP" altLang="en-US" sz="1400" dirty="0"/>
              <a:t>の挿入＞</a:t>
            </a:r>
            <a:r>
              <a:rPr lang="ja-JP" altLang="en-US" sz="1400" dirty="0" smtClean="0"/>
              <a:t>画面から挿入する</a:t>
            </a:r>
            <a:endParaRPr lang="en-US" altLang="ja-JP" sz="1400" dirty="0" smtClean="0"/>
          </a:p>
          <a:p>
            <a:endParaRPr lang="en-US" altLang="ja-JP" sz="1400" dirty="0"/>
          </a:p>
          <a:p>
            <a:r>
              <a:rPr lang="en-US" altLang="ja-JP" sz="1400" dirty="0" smtClean="0"/>
              <a:t>Case2.</a:t>
            </a:r>
          </a:p>
          <a:p>
            <a:r>
              <a:rPr lang="ja-JP" altLang="en-US" sz="1400" dirty="0" smtClean="0"/>
              <a:t>＜挿入＞タブの＜ビデオ＞から挿入する</a:t>
            </a:r>
            <a:endParaRPr lang="en-US" altLang="ja-JP" sz="1400" dirty="0" smtClean="0"/>
          </a:p>
        </p:txBody>
      </p:sp>
      <p:grpSp>
        <p:nvGrpSpPr>
          <p:cNvPr id="8" name="グループ化 7"/>
          <p:cNvGrpSpPr/>
          <p:nvPr/>
        </p:nvGrpSpPr>
        <p:grpSpPr>
          <a:xfrm>
            <a:off x="4964652" y="3703036"/>
            <a:ext cx="214914" cy="214914"/>
            <a:chOff x="3205702" y="2032986"/>
            <a:chExt cx="221942" cy="221942"/>
          </a:xfrm>
        </p:grpSpPr>
        <p:cxnSp>
          <p:nvCxnSpPr>
            <p:cNvPr id="6" name="直線矢印コネクタ 5"/>
            <p:cNvCxnSpPr/>
            <p:nvPr/>
          </p:nvCxnSpPr>
          <p:spPr>
            <a:xfrm>
              <a:off x="3320249" y="2032986"/>
              <a:ext cx="0" cy="221942"/>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a:off x="3316673" y="2028115"/>
              <a:ext cx="0" cy="221942"/>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7262507"/>
      </p:ext>
    </p:extLst>
  </p:cSld>
  <p:clrMapOvr>
    <a:masterClrMapping/>
  </p:clrMapOvr>
  <mc:AlternateContent xmlns:mc="http://schemas.openxmlformats.org/markup-compatibility/2006" xmlns:p14="http://schemas.microsoft.com/office/powerpoint/2010/main">
    <mc:Choice Requires="p14">
      <p:transition p14:dur="0" advTm="1231"/>
    </mc:Choice>
    <mc:Fallback xmlns="">
      <p:transition advTm="123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ja-JP" altLang="en-US" sz="2000" dirty="0" smtClean="0"/>
              <a:t>サウンドアイコンを非表示にする</a:t>
            </a:r>
            <a:endParaRPr kumimoji="1" lang="ja-JP" altLang="en-US" sz="1400" dirty="0"/>
          </a:p>
        </p:txBody>
      </p:sp>
      <p:sp>
        <p:nvSpPr>
          <p:cNvPr id="27" name="正方形/長方形 26"/>
          <p:cNvSpPr/>
          <p:nvPr/>
        </p:nvSpPr>
        <p:spPr>
          <a:xfrm>
            <a:off x="229894" y="432371"/>
            <a:ext cx="7174082" cy="1169551"/>
          </a:xfrm>
          <a:prstGeom prst="rect">
            <a:avLst/>
          </a:prstGeom>
          <a:effectLst/>
        </p:spPr>
        <p:txBody>
          <a:bodyPr wrap="square">
            <a:spAutoFit/>
          </a:bodyPr>
          <a:lstStyle/>
          <a:p>
            <a:r>
              <a:rPr lang="ja-JP" altLang="en-US" sz="1400" dirty="0"/>
              <a:t>スライドに挿入したサウンドアイコンをクリック</a:t>
            </a:r>
            <a:endParaRPr lang="en-US" altLang="ja-JP" sz="1400" dirty="0"/>
          </a:p>
          <a:p>
            <a:endParaRPr lang="en-US" altLang="ja-JP" sz="1400" dirty="0" smtClean="0"/>
          </a:p>
          <a:p>
            <a:r>
              <a:rPr lang="ja-JP" altLang="en-US" sz="1400" dirty="0" smtClean="0"/>
              <a:t>＜再生＞タブのオーディオのオプショングループの</a:t>
            </a:r>
            <a:endParaRPr lang="en-US" altLang="ja-JP" sz="1400" dirty="0" smtClean="0"/>
          </a:p>
          <a:p>
            <a:r>
              <a:rPr lang="ja-JP" altLang="en-US" sz="1400" dirty="0" smtClean="0"/>
              <a:t>＜スライドショーを実行中にサウンドのアイコンを隠す＞をオンにする</a:t>
            </a:r>
            <a:endParaRPr lang="en-US" altLang="ja-JP" sz="1400" dirty="0"/>
          </a:p>
          <a:p>
            <a:endParaRPr lang="en-US" altLang="ja-JP" sz="1400" dirty="0"/>
          </a:p>
        </p:txBody>
      </p:sp>
      <p:sp>
        <p:nvSpPr>
          <p:cNvPr id="18" name="正方形/長方形 17"/>
          <p:cNvSpPr/>
          <p:nvPr/>
        </p:nvSpPr>
        <p:spPr>
          <a:xfrm>
            <a:off x="66675" y="3320249"/>
            <a:ext cx="9753600" cy="312493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6675" y="85078"/>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6675" y="1697855"/>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7625" y="1731600"/>
            <a:ext cx="5619750" cy="400110"/>
          </a:xfrm>
          <a:prstGeom prst="rect">
            <a:avLst/>
          </a:prstGeom>
          <a:noFill/>
        </p:spPr>
        <p:txBody>
          <a:bodyPr wrap="square" rtlCol="0">
            <a:spAutoFit/>
          </a:bodyPr>
          <a:lstStyle/>
          <a:p>
            <a:r>
              <a:rPr kumimoji="1" lang="ja-JP" altLang="en-US" sz="2000" dirty="0" smtClean="0"/>
              <a:t>サウンドアイコンをほかの画像に変更する</a:t>
            </a:r>
            <a:endParaRPr kumimoji="1" lang="ja-JP" altLang="en-US" sz="1400" dirty="0"/>
          </a:p>
        </p:txBody>
      </p:sp>
      <p:sp>
        <p:nvSpPr>
          <p:cNvPr id="28" name="正方形/長方形 27"/>
          <p:cNvSpPr/>
          <p:nvPr/>
        </p:nvSpPr>
        <p:spPr>
          <a:xfrm>
            <a:off x="229894" y="2039227"/>
            <a:ext cx="7174082" cy="1384995"/>
          </a:xfrm>
          <a:prstGeom prst="rect">
            <a:avLst/>
          </a:prstGeom>
          <a:effectLst/>
        </p:spPr>
        <p:txBody>
          <a:bodyPr wrap="square">
            <a:spAutoFit/>
          </a:bodyPr>
          <a:lstStyle/>
          <a:p>
            <a:r>
              <a:rPr lang="ja-JP" altLang="en-US" sz="1400" dirty="0" smtClean="0"/>
              <a:t>スライドに挿入したサウンドアイコンをクリック</a:t>
            </a:r>
            <a:endParaRPr lang="en-US" altLang="ja-JP" sz="1400" dirty="0" smtClean="0"/>
          </a:p>
          <a:p>
            <a:endParaRPr lang="en-US" altLang="ja-JP" sz="1400" dirty="0" smtClean="0"/>
          </a:p>
          <a:p>
            <a:r>
              <a:rPr lang="ja-JP" altLang="en-US" sz="1400" dirty="0" smtClean="0"/>
              <a:t>＜書式＞タブの＜図の変更＞をクリックする</a:t>
            </a:r>
            <a:endParaRPr lang="en-US" altLang="ja-JP" sz="1400" dirty="0" smtClean="0"/>
          </a:p>
          <a:p>
            <a:endParaRPr lang="en-US" altLang="ja-JP" sz="1400" dirty="0"/>
          </a:p>
          <a:p>
            <a:endParaRPr lang="en-US" altLang="ja-JP" sz="1400" dirty="0"/>
          </a:p>
          <a:p>
            <a:endParaRPr lang="en-US" altLang="ja-JP" sz="1400" dirty="0"/>
          </a:p>
        </p:txBody>
      </p:sp>
      <p:sp>
        <p:nvSpPr>
          <p:cNvPr id="29" name="テキスト ボックス 28"/>
          <p:cNvSpPr txBox="1"/>
          <p:nvPr/>
        </p:nvSpPr>
        <p:spPr>
          <a:xfrm>
            <a:off x="47625" y="3339729"/>
            <a:ext cx="5619750" cy="273280"/>
          </a:xfrm>
          <a:prstGeom prst="rect">
            <a:avLst/>
          </a:prstGeom>
          <a:noFill/>
        </p:spPr>
        <p:txBody>
          <a:bodyPr wrap="square" rtlCol="0">
            <a:spAutoFit/>
          </a:bodyPr>
          <a:lstStyle/>
          <a:p>
            <a:r>
              <a:rPr kumimoji="1" lang="ja-JP" altLang="en-US" sz="2000" dirty="0" smtClean="0"/>
              <a:t>スライドのメディアのファイルサイズを圧縮する</a:t>
            </a:r>
            <a:endParaRPr kumimoji="1" lang="ja-JP" altLang="en-US" sz="1400" dirty="0"/>
          </a:p>
        </p:txBody>
      </p:sp>
      <p:sp>
        <p:nvSpPr>
          <p:cNvPr id="34" name="正方形/長方形 33"/>
          <p:cNvSpPr/>
          <p:nvPr/>
        </p:nvSpPr>
        <p:spPr>
          <a:xfrm>
            <a:off x="229894" y="3754283"/>
            <a:ext cx="8274914" cy="504517"/>
          </a:xfrm>
          <a:prstGeom prst="rect">
            <a:avLst/>
          </a:prstGeom>
          <a:effectLst/>
        </p:spPr>
        <p:txBody>
          <a:bodyPr wrap="square">
            <a:spAutoFit/>
          </a:bodyPr>
          <a:lstStyle/>
          <a:p>
            <a:r>
              <a:rPr lang="ja-JP" altLang="en-US" sz="1400" dirty="0" smtClean="0"/>
              <a:t>＜ファイル＞タブの＜情報＞から＜メディアの圧縮＞をクリック</a:t>
            </a:r>
            <a:endParaRPr lang="en-US" altLang="ja-JP" sz="1400" dirty="0" smtClean="0"/>
          </a:p>
          <a:p>
            <a:endParaRPr lang="en-US" altLang="ja-JP" sz="1400" dirty="0" smtClean="0"/>
          </a:p>
          <a:p>
            <a:r>
              <a:rPr lang="ja-JP" altLang="en-US" sz="1400" dirty="0" smtClean="0"/>
              <a:t>圧縮方法をクリックする</a:t>
            </a:r>
            <a:endParaRPr lang="en-US" altLang="ja-JP" sz="1400" dirty="0" smtClean="0"/>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6854988" y="2005613"/>
            <a:ext cx="457303" cy="609600"/>
          </a:xfrm>
          <a:prstGeom prst="rect">
            <a:avLst/>
          </a:prstGeom>
        </p:spPr>
      </p:pic>
      <p:pic>
        <p:nvPicPr>
          <p:cNvPr id="3" name="図 2"/>
          <p:cNvPicPr>
            <a:picLocks noChangeAspect="1"/>
          </p:cNvPicPr>
          <p:nvPr/>
        </p:nvPicPr>
        <p:blipFill>
          <a:blip r:embed="rId6"/>
          <a:stretch>
            <a:fillRect/>
          </a:stretch>
        </p:blipFill>
        <p:spPr>
          <a:xfrm>
            <a:off x="6164279" y="212078"/>
            <a:ext cx="3583919" cy="649056"/>
          </a:xfrm>
          <a:prstGeom prst="rect">
            <a:avLst/>
          </a:prstGeom>
        </p:spPr>
      </p:pic>
      <p:sp>
        <p:nvSpPr>
          <p:cNvPr id="6" name="正方形/長方形 5"/>
          <p:cNvSpPr/>
          <p:nvPr/>
        </p:nvSpPr>
        <p:spPr>
          <a:xfrm>
            <a:off x="7812350" y="266330"/>
            <a:ext cx="1864310" cy="213064"/>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pic>
        <p:nvPicPr>
          <p:cNvPr id="10" name="図 9"/>
          <p:cNvPicPr>
            <a:picLocks noChangeAspect="1"/>
          </p:cNvPicPr>
          <p:nvPr/>
        </p:nvPicPr>
        <p:blipFill>
          <a:blip r:embed="rId7"/>
          <a:stretch>
            <a:fillRect/>
          </a:stretch>
        </p:blipFill>
        <p:spPr>
          <a:xfrm>
            <a:off x="5317724" y="3782328"/>
            <a:ext cx="4321945" cy="2480664"/>
          </a:xfrm>
          <a:prstGeom prst="rect">
            <a:avLst/>
          </a:prstGeom>
        </p:spPr>
      </p:pic>
      <p:sp>
        <p:nvSpPr>
          <p:cNvPr id="12" name="正方形/長方形 11"/>
          <p:cNvSpPr/>
          <p:nvPr/>
        </p:nvSpPr>
        <p:spPr>
          <a:xfrm>
            <a:off x="5282214" y="3977196"/>
            <a:ext cx="470516" cy="150921"/>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
        <p:nvSpPr>
          <p:cNvPr id="30" name="正方形/長方形 29"/>
          <p:cNvSpPr/>
          <p:nvPr/>
        </p:nvSpPr>
        <p:spPr>
          <a:xfrm>
            <a:off x="5851865" y="4981853"/>
            <a:ext cx="442403" cy="362504"/>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Tree>
    <p:extLst>
      <p:ext uri="{BB962C8B-B14F-4D97-AF65-F5344CB8AC3E}">
        <p14:creationId xmlns:p14="http://schemas.microsoft.com/office/powerpoint/2010/main" val="2935233179"/>
      </p:ext>
    </p:extLst>
  </p:cSld>
  <p:clrMapOvr>
    <a:masterClrMapping/>
  </p:clrMapOvr>
  <mc:AlternateContent xmlns:mc="http://schemas.openxmlformats.org/markup-compatibility/2006" xmlns:p14="http://schemas.microsoft.com/office/powerpoint/2010/main">
    <mc:Choice Requires="p14">
      <p:transition p14:dur="0" advTm="5567"/>
    </mc:Choice>
    <mc:Fallback xmlns="">
      <p:transition advTm="556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8" fill="hold"/>
                                        <p:tgtEl>
                                          <p:spTgt spid="2"/>
                                        </p:tgtEl>
                                      </p:cBhvr>
                                    </p:cmd>
                                  </p:childTnLst>
                                </p:cTn>
                              </p:par>
                            </p:childTnLst>
                          </p:cTn>
                        </p:par>
                      </p:childTnLst>
                    </p:cTn>
                  </p:par>
                </p:childTnLst>
              </p:cTn>
              <p:nextCondLst>
                <p:cond evt="onClick" delay="0">
                  <p:tgtEl>
                    <p:spTgt spid="2"/>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ja-JP" altLang="en-US" sz="2000" dirty="0" smtClean="0"/>
              <a:t>どこでも再生できるようメディアを最適化する</a:t>
            </a:r>
            <a:endParaRPr kumimoji="1" lang="ja-JP" altLang="en-US" sz="1400" dirty="0"/>
          </a:p>
        </p:txBody>
      </p:sp>
      <p:sp>
        <p:nvSpPr>
          <p:cNvPr id="27" name="正方形/長方形 26"/>
          <p:cNvSpPr/>
          <p:nvPr/>
        </p:nvSpPr>
        <p:spPr>
          <a:xfrm>
            <a:off x="229893" y="432371"/>
            <a:ext cx="7919807" cy="1169551"/>
          </a:xfrm>
          <a:prstGeom prst="rect">
            <a:avLst/>
          </a:prstGeom>
          <a:effectLst/>
        </p:spPr>
        <p:txBody>
          <a:bodyPr wrap="square">
            <a:spAutoFit/>
          </a:bodyPr>
          <a:lstStyle/>
          <a:p>
            <a:r>
              <a:rPr lang="ja-JP" altLang="en-US" sz="1400" dirty="0" smtClean="0"/>
              <a:t>動画やオーディオファイルが含まれている場合、</a:t>
            </a:r>
            <a:endParaRPr lang="en-US" altLang="ja-JP" sz="1400" dirty="0" smtClean="0"/>
          </a:p>
          <a:p>
            <a:r>
              <a:rPr lang="ja-JP" altLang="en-US" sz="1400" dirty="0" smtClean="0"/>
              <a:t>ほかのコンピュータで再生できない場合あるので</a:t>
            </a:r>
            <a:endParaRPr lang="en-US" altLang="ja-JP" sz="1400" dirty="0" smtClean="0"/>
          </a:p>
          <a:p>
            <a:r>
              <a:rPr lang="ja-JP" altLang="en-US" sz="1400" dirty="0" smtClean="0"/>
              <a:t>メディアの互換性を最適化すると問題なく再生できるようになります</a:t>
            </a:r>
            <a:endParaRPr lang="en-US" altLang="ja-JP" sz="1400" dirty="0" smtClean="0"/>
          </a:p>
          <a:p>
            <a:endParaRPr lang="en-US" altLang="ja-JP" sz="1400" dirty="0"/>
          </a:p>
          <a:p>
            <a:r>
              <a:rPr lang="ja-JP" altLang="en-US" sz="1400" dirty="0" smtClean="0"/>
              <a:t>＜ファイル＞タブの＜情報＞から＜互換性の最適化＞をクリック</a:t>
            </a:r>
            <a:endParaRPr lang="en-US" altLang="ja-JP" sz="1400" dirty="0" smtClean="0"/>
          </a:p>
        </p:txBody>
      </p:sp>
      <p:pic>
        <p:nvPicPr>
          <p:cNvPr id="5" name="図 4"/>
          <p:cNvPicPr>
            <a:picLocks noChangeAspect="1"/>
          </p:cNvPicPr>
          <p:nvPr/>
        </p:nvPicPr>
        <p:blipFill>
          <a:blip r:embed="rId4"/>
          <a:stretch>
            <a:fillRect/>
          </a:stretch>
        </p:blipFill>
        <p:spPr>
          <a:xfrm>
            <a:off x="5780369" y="106531"/>
            <a:ext cx="2483410" cy="1438184"/>
          </a:xfrm>
          <a:prstGeom prst="rect">
            <a:avLst/>
          </a:prstGeom>
        </p:spPr>
      </p:pic>
      <p:sp>
        <p:nvSpPr>
          <p:cNvPr id="7" name="正方形/長方形 6"/>
          <p:cNvSpPr/>
          <p:nvPr/>
        </p:nvSpPr>
        <p:spPr>
          <a:xfrm>
            <a:off x="5779364" y="221943"/>
            <a:ext cx="266330" cy="97653"/>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
        <p:nvSpPr>
          <p:cNvPr id="23" name="正方形/長方形 22"/>
          <p:cNvSpPr/>
          <p:nvPr/>
        </p:nvSpPr>
        <p:spPr>
          <a:xfrm>
            <a:off x="6127074" y="400974"/>
            <a:ext cx="238216" cy="238219"/>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
        <p:nvSpPr>
          <p:cNvPr id="24" name="テキスト ボックス 23"/>
          <p:cNvSpPr txBox="1"/>
          <p:nvPr/>
        </p:nvSpPr>
        <p:spPr>
          <a:xfrm>
            <a:off x="47625" y="1696083"/>
            <a:ext cx="5619750" cy="400110"/>
          </a:xfrm>
          <a:prstGeom prst="rect">
            <a:avLst/>
          </a:prstGeom>
          <a:noFill/>
        </p:spPr>
        <p:txBody>
          <a:bodyPr wrap="square" rtlCol="0">
            <a:spAutoFit/>
          </a:bodyPr>
          <a:lstStyle/>
          <a:p>
            <a:r>
              <a:rPr kumimoji="1" lang="ja-JP" altLang="en-US" sz="2000" dirty="0" smtClean="0"/>
              <a:t>スライド中のメディアをパソコンに保存する</a:t>
            </a:r>
            <a:endParaRPr kumimoji="1" lang="ja-JP" altLang="en-US" sz="1400" dirty="0"/>
          </a:p>
        </p:txBody>
      </p:sp>
      <p:sp>
        <p:nvSpPr>
          <p:cNvPr id="32" name="テキスト ボックス 31"/>
          <p:cNvSpPr txBox="1"/>
          <p:nvPr/>
        </p:nvSpPr>
        <p:spPr>
          <a:xfrm>
            <a:off x="47625" y="3285191"/>
            <a:ext cx="5619750" cy="400110"/>
          </a:xfrm>
          <a:prstGeom prst="rect">
            <a:avLst/>
          </a:prstGeom>
          <a:noFill/>
        </p:spPr>
        <p:txBody>
          <a:bodyPr wrap="square" rtlCol="0">
            <a:spAutoFit/>
          </a:bodyPr>
          <a:lstStyle/>
          <a:p>
            <a:r>
              <a:rPr kumimoji="1" lang="ja-JP" altLang="en-US" sz="2000" dirty="0" smtClean="0"/>
              <a:t>オブジェクトをクリックして効果音を鳴らす</a:t>
            </a:r>
            <a:endParaRPr kumimoji="1" lang="ja-JP" altLang="en-US" sz="1400" dirty="0"/>
          </a:p>
        </p:txBody>
      </p:sp>
      <p:sp>
        <p:nvSpPr>
          <p:cNvPr id="33" name="正方形/長方形 32"/>
          <p:cNvSpPr/>
          <p:nvPr/>
        </p:nvSpPr>
        <p:spPr>
          <a:xfrm>
            <a:off x="66675" y="79146"/>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66675" y="4923409"/>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247650" y="2163517"/>
            <a:ext cx="7174082" cy="307777"/>
          </a:xfrm>
          <a:prstGeom prst="rect">
            <a:avLst/>
          </a:prstGeom>
          <a:effectLst/>
        </p:spPr>
        <p:txBody>
          <a:bodyPr wrap="square">
            <a:spAutoFit/>
          </a:bodyPr>
          <a:lstStyle/>
          <a:p>
            <a:r>
              <a:rPr lang="ja-JP" altLang="en-US" sz="1400" dirty="0" smtClean="0"/>
              <a:t>保存したいメディアを右クリックして＜メディアに名前を付けて保存＞をクリック</a:t>
            </a:r>
            <a:endParaRPr lang="en-US" altLang="ja-JP" sz="1400" dirty="0" smtClean="0"/>
          </a:p>
        </p:txBody>
      </p:sp>
      <p:sp>
        <p:nvSpPr>
          <p:cNvPr id="37" name="正方形/長方形 36"/>
          <p:cNvSpPr/>
          <p:nvPr/>
        </p:nvSpPr>
        <p:spPr>
          <a:xfrm>
            <a:off x="247650" y="3675220"/>
            <a:ext cx="7174082" cy="1169551"/>
          </a:xfrm>
          <a:prstGeom prst="rect">
            <a:avLst/>
          </a:prstGeom>
          <a:effectLst/>
        </p:spPr>
        <p:txBody>
          <a:bodyPr wrap="square">
            <a:spAutoFit/>
          </a:bodyPr>
          <a:lstStyle/>
          <a:p>
            <a:r>
              <a:rPr lang="ja-JP" altLang="en-US" sz="1400" dirty="0" smtClean="0"/>
              <a:t>＜挿入＞タブをクックして＜図形＞をクリック</a:t>
            </a:r>
            <a:endParaRPr lang="en-US" altLang="ja-JP" sz="1400" dirty="0" smtClean="0"/>
          </a:p>
          <a:p>
            <a:endParaRPr lang="en-US" altLang="ja-JP" sz="1400" dirty="0"/>
          </a:p>
          <a:p>
            <a:r>
              <a:rPr lang="ja-JP" altLang="en-US" sz="1400" dirty="0" smtClean="0"/>
              <a:t>＜動作設定ボタン＞の＜サウンド＞をクリック</a:t>
            </a:r>
            <a:endParaRPr lang="en-US" altLang="ja-JP" sz="1400" dirty="0" smtClean="0"/>
          </a:p>
          <a:p>
            <a:endParaRPr lang="en-US" altLang="ja-JP" sz="1400" dirty="0"/>
          </a:p>
          <a:p>
            <a:r>
              <a:rPr lang="ja-JP" altLang="en-US" sz="1400" dirty="0" smtClean="0"/>
              <a:t>＜オブジェクトの動作設定＞ダイアログボックスでサウンドを指定する</a:t>
            </a:r>
            <a:endParaRPr lang="en-US" altLang="ja-JP" sz="1400" dirty="0" smtClean="0"/>
          </a:p>
        </p:txBody>
      </p:sp>
      <p:sp>
        <p:nvSpPr>
          <p:cNvPr id="9" name="動作設定ボタン: サウンド 8">
            <a:hlinkClick r:id="" action="ppaction://noaction" highlightClick="1">
              <a:snd r:embed="rId5" name="applause.wav"/>
            </a:hlinkClick>
          </p:cNvPr>
          <p:cNvSpPr/>
          <p:nvPr/>
        </p:nvSpPr>
        <p:spPr>
          <a:xfrm>
            <a:off x="7093258" y="3524432"/>
            <a:ext cx="781235" cy="470516"/>
          </a:xfrm>
          <a:prstGeom prst="actionButtonSound">
            <a:avLst/>
          </a:prstGeom>
          <a:noFill/>
          <a:ln w="19050">
            <a:solidFill>
              <a:srgbClr val="9966FF"/>
            </a:solidFill>
          </a:ln>
        </p:spPr>
        <p:txBody>
          <a:bodyPr wrap="square" rtlCol="0" anchor="ctr">
            <a:spAutoFit/>
          </a:bodyPr>
          <a:lstStyle/>
          <a:p>
            <a:pPr algn="ctr"/>
            <a:endParaRPr kumimoji="1" lang="ja-JP" altLang="en-US" sz="1400" dirty="0" smtClean="0"/>
          </a:p>
        </p:txBody>
      </p:sp>
      <p:sp>
        <p:nvSpPr>
          <p:cNvPr id="38" name="正方形/長方形 37"/>
          <p:cNvSpPr/>
          <p:nvPr/>
        </p:nvSpPr>
        <p:spPr>
          <a:xfrm>
            <a:off x="66675" y="1693900"/>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66675" y="3308654"/>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7625" y="4945316"/>
            <a:ext cx="5619750" cy="400110"/>
          </a:xfrm>
          <a:prstGeom prst="rect">
            <a:avLst/>
          </a:prstGeom>
          <a:noFill/>
        </p:spPr>
        <p:txBody>
          <a:bodyPr wrap="square" rtlCol="0">
            <a:spAutoFit/>
          </a:bodyPr>
          <a:lstStyle/>
          <a:p>
            <a:r>
              <a:rPr kumimoji="1" lang="en-US" altLang="ja-JP" sz="2000" dirty="0" smtClean="0"/>
              <a:t>PDF</a:t>
            </a:r>
            <a:r>
              <a:rPr kumimoji="1" lang="ja-JP" altLang="en-US" sz="2000" dirty="0" smtClean="0"/>
              <a:t>をスライドに挿入する</a:t>
            </a:r>
            <a:endParaRPr kumimoji="1" lang="ja-JP" altLang="en-US" sz="1400" dirty="0"/>
          </a:p>
        </p:txBody>
      </p:sp>
      <p:sp>
        <p:nvSpPr>
          <p:cNvPr id="41" name="正方形/長方形 40"/>
          <p:cNvSpPr/>
          <p:nvPr/>
        </p:nvSpPr>
        <p:spPr>
          <a:xfrm>
            <a:off x="247650" y="5335345"/>
            <a:ext cx="7174082" cy="1169551"/>
          </a:xfrm>
          <a:prstGeom prst="rect">
            <a:avLst/>
          </a:prstGeom>
          <a:effectLst/>
        </p:spPr>
        <p:txBody>
          <a:bodyPr wrap="square">
            <a:spAutoFit/>
          </a:bodyPr>
          <a:lstStyle/>
          <a:p>
            <a:r>
              <a:rPr lang="ja-JP" altLang="en-US" sz="1400" dirty="0" smtClean="0"/>
              <a:t>＜挿入＞タブの＜オブジェクト＞をクリック</a:t>
            </a:r>
            <a:endParaRPr lang="en-US" altLang="ja-JP" sz="1400" dirty="0" smtClean="0"/>
          </a:p>
          <a:p>
            <a:endParaRPr lang="en-US" altLang="ja-JP" sz="1400" dirty="0"/>
          </a:p>
          <a:p>
            <a:r>
              <a:rPr lang="ja-JP" altLang="en-US" sz="1400" dirty="0" smtClean="0"/>
              <a:t>＜ファイルから＞をクリックしてオンにする</a:t>
            </a:r>
            <a:endParaRPr lang="en-US" altLang="ja-JP" sz="1400" dirty="0" smtClean="0"/>
          </a:p>
          <a:p>
            <a:endParaRPr lang="en-US" altLang="ja-JP" sz="1400" dirty="0"/>
          </a:p>
          <a:p>
            <a:r>
              <a:rPr lang="ja-JP" altLang="en-US" sz="1400" dirty="0" smtClean="0"/>
              <a:t>＜参照＞をクリックしてファイルを指定して＜</a:t>
            </a:r>
            <a:r>
              <a:rPr lang="en-US" altLang="ja-JP" sz="1400" dirty="0" smtClean="0"/>
              <a:t>OK</a:t>
            </a:r>
            <a:r>
              <a:rPr lang="ja-JP" altLang="en-US" sz="1400" dirty="0" smtClean="0"/>
              <a:t>＞をクリック</a:t>
            </a:r>
            <a:endParaRPr lang="en-US" altLang="ja-JP" sz="1400" dirty="0" smtClean="0"/>
          </a:p>
        </p:txBody>
      </p:sp>
      <p:graphicFrame>
        <p:nvGraphicFramePr>
          <p:cNvPr id="11" name="オブジェクト 10"/>
          <p:cNvGraphicFramePr>
            <a:graphicFrameLocks noChangeAspect="1"/>
          </p:cNvGraphicFramePr>
          <p:nvPr>
            <p:extLst/>
          </p:nvPr>
        </p:nvGraphicFramePr>
        <p:xfrm>
          <a:off x="7696940" y="5004274"/>
          <a:ext cx="1953087" cy="1352137"/>
        </p:xfrm>
        <a:graphic>
          <a:graphicData uri="http://schemas.openxmlformats.org/presentationml/2006/ole">
            <mc:AlternateContent xmlns:mc="http://schemas.openxmlformats.org/markup-compatibility/2006">
              <mc:Choice xmlns:v="urn:schemas-microsoft-com:vml" Requires="v">
                <p:oleObj spid="_x0000_s1026" name="Acrobat Document" r:id="rId6" imgW="7429370" imgH="5143500" progId="AcroExch.Document.11">
                  <p:embed/>
                </p:oleObj>
              </mc:Choice>
              <mc:Fallback>
                <p:oleObj name="Acrobat Document" r:id="rId6" imgW="7429370" imgH="5143500" progId="AcroExch.Document.11">
                  <p:embed/>
                  <p:pic>
                    <p:nvPicPr>
                      <p:cNvPr id="0" name=""/>
                      <p:cNvPicPr/>
                      <p:nvPr/>
                    </p:nvPicPr>
                    <p:blipFill>
                      <a:blip r:embed="rId7"/>
                      <a:stretch>
                        <a:fillRect/>
                      </a:stretch>
                    </p:blipFill>
                    <p:spPr>
                      <a:xfrm>
                        <a:off x="7696940" y="5004274"/>
                        <a:ext cx="1953087" cy="1352137"/>
                      </a:xfrm>
                      <a:prstGeom prst="rect">
                        <a:avLst/>
                      </a:prstGeom>
                    </p:spPr>
                  </p:pic>
                </p:oleObj>
              </mc:Fallback>
            </mc:AlternateContent>
          </a:graphicData>
        </a:graphic>
      </p:graphicFrame>
      <p:pic>
        <p:nvPicPr>
          <p:cNvPr id="13" name="図 12"/>
          <p:cNvPicPr>
            <a:picLocks noChangeAspect="1"/>
          </p:cNvPicPr>
          <p:nvPr/>
        </p:nvPicPr>
        <p:blipFill>
          <a:blip r:embed="rId8"/>
          <a:stretch>
            <a:fillRect/>
          </a:stretch>
        </p:blipFill>
        <p:spPr>
          <a:xfrm>
            <a:off x="4264808" y="4998662"/>
            <a:ext cx="3134162" cy="962159"/>
          </a:xfrm>
          <a:prstGeom prst="rect">
            <a:avLst/>
          </a:prstGeom>
        </p:spPr>
      </p:pic>
    </p:spTree>
    <p:extLst>
      <p:ext uri="{BB962C8B-B14F-4D97-AF65-F5344CB8AC3E}">
        <p14:creationId xmlns:p14="http://schemas.microsoft.com/office/powerpoint/2010/main" val="3370029301"/>
      </p:ext>
    </p:extLst>
  </p:cSld>
  <p:clrMapOvr>
    <a:masterClrMapping/>
  </p:clrMapOvr>
  <mc:AlternateContent xmlns:mc="http://schemas.openxmlformats.org/markup-compatibility/2006" xmlns:p14="http://schemas.microsoft.com/office/powerpoint/2010/main">
    <mc:Choice Requires="p14">
      <p:transition p14:dur="0" advTm="1360"/>
    </mc:Choice>
    <mc:Fallback xmlns="">
      <p:transition advTm="136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ja-JP" altLang="en-US" sz="2000" dirty="0" smtClean="0"/>
              <a:t>再生箇所の一部分だけを切り抜いて利用する</a:t>
            </a:r>
            <a:endParaRPr kumimoji="1" lang="ja-JP" altLang="en-US" sz="1400" dirty="0"/>
          </a:p>
        </p:txBody>
      </p:sp>
      <p:sp>
        <p:nvSpPr>
          <p:cNvPr id="12" name="正方形/長方形 11"/>
          <p:cNvSpPr/>
          <p:nvPr/>
        </p:nvSpPr>
        <p:spPr>
          <a:xfrm>
            <a:off x="66675" y="76201"/>
            <a:ext cx="9753600" cy="302210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6675" y="3156752"/>
            <a:ext cx="9753600" cy="163737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7625" y="3223049"/>
            <a:ext cx="5619750" cy="400110"/>
          </a:xfrm>
          <a:prstGeom prst="rect">
            <a:avLst/>
          </a:prstGeom>
          <a:noFill/>
        </p:spPr>
        <p:txBody>
          <a:bodyPr wrap="square" rtlCol="0">
            <a:spAutoFit/>
          </a:bodyPr>
          <a:lstStyle/>
          <a:p>
            <a:r>
              <a:rPr kumimoji="1" lang="ja-JP" altLang="en-US" sz="2000" dirty="0" smtClean="0"/>
              <a:t>動画にブックマークを付けて再生する</a:t>
            </a:r>
            <a:endParaRPr kumimoji="1" lang="ja-JP" altLang="en-US" sz="1400" dirty="0"/>
          </a:p>
        </p:txBody>
      </p:sp>
      <p:sp>
        <p:nvSpPr>
          <p:cNvPr id="9" name="正方形/長方形 8"/>
          <p:cNvSpPr/>
          <p:nvPr/>
        </p:nvSpPr>
        <p:spPr>
          <a:xfrm>
            <a:off x="247650" y="459007"/>
            <a:ext cx="7174082" cy="2031325"/>
          </a:xfrm>
          <a:prstGeom prst="rect">
            <a:avLst/>
          </a:prstGeom>
          <a:effectLst/>
        </p:spPr>
        <p:txBody>
          <a:bodyPr wrap="square">
            <a:spAutoFit/>
          </a:bodyPr>
          <a:lstStyle/>
          <a:p>
            <a:r>
              <a:rPr lang="ja-JP" altLang="en-US" sz="1400" dirty="0" smtClean="0"/>
              <a:t>動画をクリックして＜再生＞タブをクリック</a:t>
            </a:r>
            <a:endParaRPr lang="en-US" altLang="ja-JP" sz="1400" dirty="0" smtClean="0"/>
          </a:p>
          <a:p>
            <a:endParaRPr lang="en-US" altLang="ja-JP" sz="1400" dirty="0"/>
          </a:p>
          <a:p>
            <a:r>
              <a:rPr lang="ja-JP" altLang="en-US" sz="1400" dirty="0" smtClean="0"/>
              <a:t>＜ビデオのトリミング＞をクリック</a:t>
            </a:r>
            <a:endParaRPr lang="en-US" altLang="ja-JP" sz="1400" dirty="0" smtClean="0"/>
          </a:p>
          <a:p>
            <a:endParaRPr lang="en-US" altLang="ja-JP" sz="1400" dirty="0"/>
          </a:p>
          <a:p>
            <a:r>
              <a:rPr lang="ja-JP" altLang="en-US" sz="1400" dirty="0" smtClean="0"/>
              <a:t>緑色のマーカーをドラッグして開始位置を指定</a:t>
            </a:r>
            <a:endParaRPr lang="en-US" altLang="ja-JP" sz="1400" dirty="0" smtClean="0"/>
          </a:p>
          <a:p>
            <a:endParaRPr lang="en-US" altLang="ja-JP" sz="1400" dirty="0"/>
          </a:p>
          <a:p>
            <a:r>
              <a:rPr lang="ja-JP" altLang="en-US" sz="1400" dirty="0" smtClean="0"/>
              <a:t>赤色のマーカーをドラッグして終了位置を指定</a:t>
            </a:r>
            <a:endParaRPr lang="en-US" altLang="ja-JP" sz="1400" dirty="0" smtClean="0"/>
          </a:p>
          <a:p>
            <a:endParaRPr lang="en-US" altLang="ja-JP" sz="1400" dirty="0"/>
          </a:p>
          <a:p>
            <a:r>
              <a:rPr lang="ja-JP" altLang="en-US" sz="1400" dirty="0" smtClean="0"/>
              <a:t>＜</a:t>
            </a:r>
            <a:r>
              <a:rPr lang="en-US" altLang="ja-JP" sz="1400" dirty="0" smtClean="0"/>
              <a:t>OK</a:t>
            </a:r>
            <a:r>
              <a:rPr lang="ja-JP" altLang="en-US" sz="1400" dirty="0" smtClean="0"/>
              <a:t>＞をクリックすると動画がトリミングされる</a:t>
            </a:r>
            <a:endParaRPr lang="en-US" altLang="ja-JP" sz="1400" dirty="0" smtClean="0"/>
          </a:p>
        </p:txBody>
      </p:sp>
      <p:grpSp>
        <p:nvGrpSpPr>
          <p:cNvPr id="8" name="グループ化 7"/>
          <p:cNvGrpSpPr/>
          <p:nvPr/>
        </p:nvGrpSpPr>
        <p:grpSpPr>
          <a:xfrm>
            <a:off x="4964652" y="3703036"/>
            <a:ext cx="214914" cy="214914"/>
            <a:chOff x="3205702" y="2032986"/>
            <a:chExt cx="221942" cy="221942"/>
          </a:xfrm>
        </p:grpSpPr>
        <p:cxnSp>
          <p:nvCxnSpPr>
            <p:cNvPr id="6" name="直線矢印コネクタ 5"/>
            <p:cNvCxnSpPr/>
            <p:nvPr/>
          </p:nvCxnSpPr>
          <p:spPr>
            <a:xfrm>
              <a:off x="3320249" y="2032986"/>
              <a:ext cx="0" cy="221942"/>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a:off x="3316673" y="2028115"/>
              <a:ext cx="0" cy="221942"/>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16" name="正方形/長方形 15"/>
          <p:cNvSpPr/>
          <p:nvPr/>
        </p:nvSpPr>
        <p:spPr>
          <a:xfrm>
            <a:off x="247650" y="3646090"/>
            <a:ext cx="7174082" cy="1169551"/>
          </a:xfrm>
          <a:prstGeom prst="rect">
            <a:avLst/>
          </a:prstGeom>
          <a:effectLst/>
        </p:spPr>
        <p:txBody>
          <a:bodyPr wrap="square">
            <a:spAutoFit/>
          </a:bodyPr>
          <a:lstStyle/>
          <a:p>
            <a:r>
              <a:rPr lang="ja-JP" altLang="en-US" sz="1400" dirty="0" smtClean="0"/>
              <a:t>動画をクリックして＜再生＞タブをクリック</a:t>
            </a:r>
            <a:endParaRPr lang="en-US" altLang="ja-JP" sz="1400" dirty="0" smtClean="0"/>
          </a:p>
          <a:p>
            <a:endParaRPr lang="en-US" altLang="ja-JP" sz="1400" dirty="0"/>
          </a:p>
          <a:p>
            <a:r>
              <a:rPr lang="ja-JP" altLang="en-US" sz="1400" dirty="0" smtClean="0"/>
              <a:t>コントロールバーをクリックしてブックマークを付ける位置を指定する</a:t>
            </a:r>
            <a:endParaRPr lang="en-US" altLang="ja-JP" sz="1400" dirty="0" smtClean="0"/>
          </a:p>
          <a:p>
            <a:endParaRPr lang="en-US" altLang="ja-JP" sz="1400" dirty="0" smtClean="0"/>
          </a:p>
          <a:p>
            <a:r>
              <a:rPr lang="ja-JP" altLang="en-US" sz="1400" dirty="0" smtClean="0"/>
              <a:t>＜ブックマークの追加＞をクリック</a:t>
            </a:r>
            <a:endParaRPr lang="en-US" altLang="ja-JP" sz="1400" dirty="0" smtClean="0"/>
          </a:p>
        </p:txBody>
      </p:sp>
      <p:sp>
        <p:nvSpPr>
          <p:cNvPr id="17" name="正方形/長方形 16"/>
          <p:cNvSpPr/>
          <p:nvPr/>
        </p:nvSpPr>
        <p:spPr>
          <a:xfrm>
            <a:off x="66675" y="4834632"/>
            <a:ext cx="9753600" cy="163737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7625" y="4900929"/>
            <a:ext cx="5619750" cy="400110"/>
          </a:xfrm>
          <a:prstGeom prst="rect">
            <a:avLst/>
          </a:prstGeom>
          <a:noFill/>
        </p:spPr>
        <p:txBody>
          <a:bodyPr wrap="square" rtlCol="0">
            <a:spAutoFit/>
          </a:bodyPr>
          <a:lstStyle/>
          <a:p>
            <a:r>
              <a:rPr kumimoji="1" lang="ja-JP" altLang="en-US" sz="2000" dirty="0" smtClean="0"/>
              <a:t>ブックマークを削除する</a:t>
            </a:r>
            <a:endParaRPr kumimoji="1" lang="ja-JP" altLang="en-US" sz="1400" dirty="0"/>
          </a:p>
        </p:txBody>
      </p:sp>
      <p:sp>
        <p:nvSpPr>
          <p:cNvPr id="19" name="正方形/長方形 18"/>
          <p:cNvSpPr/>
          <p:nvPr/>
        </p:nvSpPr>
        <p:spPr>
          <a:xfrm>
            <a:off x="247650" y="5323970"/>
            <a:ext cx="7174082" cy="1169551"/>
          </a:xfrm>
          <a:prstGeom prst="rect">
            <a:avLst/>
          </a:prstGeom>
          <a:effectLst/>
        </p:spPr>
        <p:txBody>
          <a:bodyPr wrap="square">
            <a:spAutoFit/>
          </a:bodyPr>
          <a:lstStyle/>
          <a:p>
            <a:r>
              <a:rPr lang="ja-JP" altLang="en-US" sz="1400" dirty="0" smtClean="0"/>
              <a:t>動画をクリックして＜再生＞タブをクリック</a:t>
            </a:r>
            <a:endParaRPr lang="en-US" altLang="ja-JP" sz="1400" dirty="0" smtClean="0"/>
          </a:p>
          <a:p>
            <a:endParaRPr lang="en-US" altLang="ja-JP" sz="1400" dirty="0"/>
          </a:p>
          <a:p>
            <a:r>
              <a:rPr lang="ja-JP" altLang="en-US" sz="1400" dirty="0" smtClean="0"/>
              <a:t>削除するブックマークを選択する</a:t>
            </a:r>
            <a:endParaRPr lang="en-US" altLang="ja-JP" sz="1400" dirty="0" smtClean="0"/>
          </a:p>
          <a:p>
            <a:endParaRPr lang="en-US" altLang="ja-JP" sz="1400" dirty="0" smtClean="0"/>
          </a:p>
          <a:p>
            <a:r>
              <a:rPr lang="ja-JP" altLang="en-US" sz="1400" dirty="0" smtClean="0"/>
              <a:t>＜ブックマークの削除＞をクリック</a:t>
            </a:r>
            <a:endParaRPr lang="en-US" altLang="ja-JP" sz="1400" dirty="0" smtClean="0"/>
          </a:p>
        </p:txBody>
      </p:sp>
    </p:spTree>
    <p:extLst>
      <p:ext uri="{BB962C8B-B14F-4D97-AF65-F5344CB8AC3E}">
        <p14:creationId xmlns:p14="http://schemas.microsoft.com/office/powerpoint/2010/main" val="3856967856"/>
      </p:ext>
    </p:extLst>
  </p:cSld>
  <p:clrMapOvr>
    <a:masterClrMapping/>
  </p:clrMapOvr>
  <mc:AlternateContent xmlns:mc="http://schemas.openxmlformats.org/markup-compatibility/2006" xmlns:p14="http://schemas.microsoft.com/office/powerpoint/2010/main">
    <mc:Choice Requires="p14">
      <p:transition p14:dur="0" advTm="1047"/>
    </mc:Choice>
    <mc:Fallback xmlns="">
      <p:transition advTm="104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ja-JP" altLang="en-US" sz="2000" dirty="0" smtClean="0"/>
              <a:t>ブックマークから動画をすばやく頭出しする</a:t>
            </a:r>
            <a:endParaRPr kumimoji="1" lang="ja-JP" altLang="en-US" sz="1400" dirty="0"/>
          </a:p>
        </p:txBody>
      </p:sp>
      <p:sp>
        <p:nvSpPr>
          <p:cNvPr id="14" name="テキスト ボックス 13"/>
          <p:cNvSpPr txBox="1"/>
          <p:nvPr/>
        </p:nvSpPr>
        <p:spPr>
          <a:xfrm>
            <a:off x="47625" y="3338455"/>
            <a:ext cx="5619750" cy="400110"/>
          </a:xfrm>
          <a:prstGeom prst="rect">
            <a:avLst/>
          </a:prstGeom>
          <a:noFill/>
        </p:spPr>
        <p:txBody>
          <a:bodyPr wrap="square" rtlCol="0">
            <a:spAutoFit/>
          </a:bodyPr>
          <a:lstStyle/>
          <a:p>
            <a:r>
              <a:rPr kumimoji="1" lang="ja-JP" altLang="en-US" sz="2000" dirty="0" smtClean="0"/>
              <a:t>動画の明るさを修正する</a:t>
            </a:r>
            <a:endParaRPr kumimoji="1" lang="ja-JP" altLang="en-US" sz="1400" dirty="0"/>
          </a:p>
        </p:txBody>
      </p:sp>
      <p:sp>
        <p:nvSpPr>
          <p:cNvPr id="9" name="正方形/長方形 8"/>
          <p:cNvSpPr/>
          <p:nvPr/>
        </p:nvSpPr>
        <p:spPr>
          <a:xfrm>
            <a:off x="247650" y="459007"/>
            <a:ext cx="7174082" cy="738664"/>
          </a:xfrm>
          <a:prstGeom prst="rect">
            <a:avLst/>
          </a:prstGeom>
          <a:effectLst/>
        </p:spPr>
        <p:txBody>
          <a:bodyPr wrap="square">
            <a:spAutoFit/>
          </a:bodyPr>
          <a:lstStyle/>
          <a:p>
            <a:r>
              <a:rPr lang="en-US" altLang="ja-JP" sz="1400" dirty="0" smtClean="0"/>
              <a:t>Alt</a:t>
            </a:r>
            <a:r>
              <a:rPr lang="ja-JP" altLang="en-US" sz="1400" dirty="0" smtClean="0"/>
              <a:t>を押しながら</a:t>
            </a:r>
            <a:r>
              <a:rPr lang="en-US" altLang="ja-JP" sz="1400" dirty="0" smtClean="0"/>
              <a:t>Home</a:t>
            </a:r>
            <a:r>
              <a:rPr lang="ja-JP" altLang="en-US" sz="1400" dirty="0" smtClean="0"/>
              <a:t>を押すと前のブックマークに戻る</a:t>
            </a:r>
            <a:endParaRPr lang="en-US" altLang="ja-JP" sz="1400" dirty="0" smtClean="0"/>
          </a:p>
          <a:p>
            <a:endParaRPr lang="en-US" altLang="ja-JP" sz="1400" dirty="0"/>
          </a:p>
          <a:p>
            <a:r>
              <a:rPr lang="en-US" altLang="ja-JP" sz="1400" dirty="0" smtClean="0"/>
              <a:t>Alt</a:t>
            </a:r>
            <a:r>
              <a:rPr lang="ja-JP" altLang="en-US" sz="1400" dirty="0"/>
              <a:t>を</a:t>
            </a:r>
            <a:r>
              <a:rPr lang="ja-JP" altLang="en-US" sz="1400" dirty="0" smtClean="0"/>
              <a:t>押しながら</a:t>
            </a:r>
            <a:r>
              <a:rPr lang="en-US" altLang="ja-JP" sz="1400" dirty="0" smtClean="0"/>
              <a:t>En</a:t>
            </a:r>
            <a:r>
              <a:rPr lang="en-US" altLang="ja-JP" sz="1400" dirty="0"/>
              <a:t>d</a:t>
            </a:r>
            <a:r>
              <a:rPr lang="ja-JP" altLang="en-US" sz="1400" dirty="0" smtClean="0"/>
              <a:t>を</a:t>
            </a:r>
            <a:r>
              <a:rPr lang="ja-JP" altLang="en-US" sz="1400" dirty="0"/>
              <a:t>押す</a:t>
            </a:r>
            <a:r>
              <a:rPr lang="ja-JP" altLang="en-US" sz="1400" dirty="0" smtClean="0"/>
              <a:t>と次の</a:t>
            </a:r>
            <a:r>
              <a:rPr lang="ja-JP" altLang="en-US" sz="1400" dirty="0"/>
              <a:t>ブックマーク</a:t>
            </a:r>
            <a:r>
              <a:rPr lang="ja-JP" altLang="en-US" sz="1400" dirty="0" smtClean="0"/>
              <a:t>に進む</a:t>
            </a:r>
            <a:endParaRPr lang="en-US" altLang="ja-JP" sz="1400" dirty="0"/>
          </a:p>
        </p:txBody>
      </p:sp>
      <p:sp>
        <p:nvSpPr>
          <p:cNvPr id="16" name="正方形/長方形 15"/>
          <p:cNvSpPr/>
          <p:nvPr/>
        </p:nvSpPr>
        <p:spPr>
          <a:xfrm>
            <a:off x="247650" y="3761496"/>
            <a:ext cx="7174082" cy="738664"/>
          </a:xfrm>
          <a:prstGeom prst="rect">
            <a:avLst/>
          </a:prstGeom>
          <a:effectLst/>
        </p:spPr>
        <p:txBody>
          <a:bodyPr wrap="square">
            <a:spAutoFit/>
          </a:bodyPr>
          <a:lstStyle/>
          <a:p>
            <a:r>
              <a:rPr lang="ja-JP" altLang="en-US" sz="1400" dirty="0" smtClean="0"/>
              <a:t>動画をクリックして＜書式＞タブの＜修正＞をクリック</a:t>
            </a:r>
            <a:endParaRPr lang="en-US" altLang="ja-JP" sz="1400" dirty="0" smtClean="0"/>
          </a:p>
          <a:p>
            <a:endParaRPr lang="en-US" altLang="ja-JP" sz="1400" dirty="0"/>
          </a:p>
          <a:p>
            <a:r>
              <a:rPr lang="ja-JP" altLang="en-US" sz="1400" dirty="0" smtClean="0"/>
              <a:t>＜明るさ</a:t>
            </a:r>
            <a:r>
              <a:rPr lang="en-US" altLang="ja-JP" sz="1400" dirty="0" smtClean="0"/>
              <a:t>/</a:t>
            </a:r>
            <a:r>
              <a:rPr lang="ja-JP" altLang="en-US" sz="1400" dirty="0" smtClean="0"/>
              <a:t>コントラスト＞の一覧から最適な明るさを指定する</a:t>
            </a:r>
            <a:endParaRPr lang="en-US" altLang="ja-JP" sz="1400" dirty="0" smtClean="0"/>
          </a:p>
        </p:txBody>
      </p:sp>
      <p:sp>
        <p:nvSpPr>
          <p:cNvPr id="18" name="テキスト ボックス 17"/>
          <p:cNvSpPr txBox="1"/>
          <p:nvPr/>
        </p:nvSpPr>
        <p:spPr>
          <a:xfrm>
            <a:off x="47625" y="4927563"/>
            <a:ext cx="5619750" cy="400110"/>
          </a:xfrm>
          <a:prstGeom prst="rect">
            <a:avLst/>
          </a:prstGeom>
          <a:noFill/>
        </p:spPr>
        <p:txBody>
          <a:bodyPr wrap="square" rtlCol="0">
            <a:spAutoFit/>
          </a:bodyPr>
          <a:lstStyle/>
          <a:p>
            <a:r>
              <a:rPr kumimoji="1" lang="ja-JP" altLang="en-US" sz="2000" dirty="0" smtClean="0"/>
              <a:t>動画の色合いを変更する</a:t>
            </a:r>
            <a:endParaRPr kumimoji="1" lang="ja-JP" altLang="en-US" sz="1400" dirty="0"/>
          </a:p>
        </p:txBody>
      </p:sp>
      <p:sp>
        <p:nvSpPr>
          <p:cNvPr id="20" name="テキスト ボックス 19"/>
          <p:cNvSpPr txBox="1"/>
          <p:nvPr/>
        </p:nvSpPr>
        <p:spPr>
          <a:xfrm>
            <a:off x="47625" y="1731601"/>
            <a:ext cx="5619750" cy="400110"/>
          </a:xfrm>
          <a:prstGeom prst="rect">
            <a:avLst/>
          </a:prstGeom>
          <a:noFill/>
        </p:spPr>
        <p:txBody>
          <a:bodyPr wrap="square" rtlCol="0">
            <a:spAutoFit/>
          </a:bodyPr>
          <a:lstStyle/>
          <a:p>
            <a:r>
              <a:rPr kumimoji="1" lang="ja-JP" altLang="en-US" sz="2000" dirty="0" smtClean="0"/>
              <a:t>動画にフェードイン</a:t>
            </a:r>
            <a:r>
              <a:rPr kumimoji="1" lang="en-US" altLang="ja-JP" sz="2000" dirty="0" smtClean="0"/>
              <a:t>/</a:t>
            </a:r>
            <a:r>
              <a:rPr kumimoji="1" lang="ja-JP" altLang="en-US" sz="2000" dirty="0" smtClean="0"/>
              <a:t>フェードアウトを設定する</a:t>
            </a:r>
            <a:endParaRPr kumimoji="1" lang="ja-JP" altLang="en-US" sz="1400" dirty="0"/>
          </a:p>
        </p:txBody>
      </p:sp>
      <p:sp>
        <p:nvSpPr>
          <p:cNvPr id="22" name="正方形/長方形 21"/>
          <p:cNvSpPr/>
          <p:nvPr/>
        </p:nvSpPr>
        <p:spPr>
          <a:xfrm>
            <a:off x="247650" y="2119132"/>
            <a:ext cx="7174082" cy="738664"/>
          </a:xfrm>
          <a:prstGeom prst="rect">
            <a:avLst/>
          </a:prstGeom>
          <a:effectLst/>
        </p:spPr>
        <p:txBody>
          <a:bodyPr wrap="square">
            <a:spAutoFit/>
          </a:bodyPr>
          <a:lstStyle/>
          <a:p>
            <a:r>
              <a:rPr lang="ja-JP" altLang="en-US" sz="1400" dirty="0" smtClean="0"/>
              <a:t>動画をクリックして＜再生＞タブをクリック</a:t>
            </a:r>
            <a:endParaRPr lang="en-US" altLang="ja-JP" sz="1400" dirty="0" smtClean="0"/>
          </a:p>
          <a:p>
            <a:endParaRPr lang="en-US" altLang="ja-JP" sz="1400" dirty="0"/>
          </a:p>
          <a:p>
            <a:r>
              <a:rPr lang="ja-JP" altLang="en-US" sz="1400" dirty="0" smtClean="0"/>
              <a:t>編集ウィンドウのフェードイン</a:t>
            </a:r>
            <a:r>
              <a:rPr lang="en-US" altLang="ja-JP" sz="1400" dirty="0" smtClean="0"/>
              <a:t>/</a:t>
            </a:r>
            <a:r>
              <a:rPr lang="ja-JP" altLang="en-US" sz="1400" dirty="0" smtClean="0"/>
              <a:t>フェードアウトの時間を設定する</a:t>
            </a:r>
            <a:endParaRPr lang="en-US" altLang="ja-JP" sz="1400" dirty="0" smtClean="0"/>
          </a:p>
        </p:txBody>
      </p:sp>
      <p:sp>
        <p:nvSpPr>
          <p:cNvPr id="23" name="正方形/長方形 22"/>
          <p:cNvSpPr/>
          <p:nvPr/>
        </p:nvSpPr>
        <p:spPr>
          <a:xfrm>
            <a:off x="66675" y="85078"/>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6675" y="1697855"/>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6675" y="3310632"/>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6675" y="4923409"/>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47650" y="5350599"/>
            <a:ext cx="7174082" cy="738664"/>
          </a:xfrm>
          <a:prstGeom prst="rect">
            <a:avLst/>
          </a:prstGeom>
          <a:effectLst/>
        </p:spPr>
        <p:txBody>
          <a:bodyPr wrap="square">
            <a:spAutoFit/>
          </a:bodyPr>
          <a:lstStyle/>
          <a:p>
            <a:r>
              <a:rPr lang="ja-JP" altLang="en-US" sz="1400" dirty="0" smtClean="0"/>
              <a:t>動画をクリックして＜書式＞タブの＜色＞をクリック</a:t>
            </a:r>
            <a:endParaRPr lang="en-US" altLang="ja-JP" sz="1400" dirty="0" smtClean="0"/>
          </a:p>
          <a:p>
            <a:endParaRPr lang="en-US" altLang="ja-JP" sz="1400" dirty="0"/>
          </a:p>
          <a:p>
            <a:r>
              <a:rPr lang="ja-JP" altLang="en-US" sz="1400" dirty="0" smtClean="0"/>
              <a:t>＜色の変更＞から目的の色を選択する</a:t>
            </a:r>
            <a:endParaRPr lang="en-US" altLang="ja-JP" sz="1400" dirty="0" smtClean="0"/>
          </a:p>
        </p:txBody>
      </p:sp>
    </p:spTree>
    <p:extLst>
      <p:ext uri="{BB962C8B-B14F-4D97-AF65-F5344CB8AC3E}">
        <p14:creationId xmlns:p14="http://schemas.microsoft.com/office/powerpoint/2010/main" val="3038759181"/>
      </p:ext>
    </p:extLst>
  </p:cSld>
  <p:clrMapOvr>
    <a:masterClrMapping/>
  </p:clrMapOvr>
  <mc:AlternateContent xmlns:mc="http://schemas.openxmlformats.org/markup-compatibility/2006" xmlns:p14="http://schemas.microsoft.com/office/powerpoint/2010/main">
    <mc:Choice Requires="p14">
      <p:transition p14:dur="0" advTm="1662"/>
    </mc:Choice>
    <mc:Fallback xmlns="">
      <p:transition advTm="166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ja-JP" altLang="en-US" sz="2000" dirty="0" smtClean="0"/>
              <a:t>動画の修正をリセットする</a:t>
            </a:r>
            <a:endParaRPr kumimoji="1" lang="ja-JP" altLang="en-US" sz="1400" dirty="0"/>
          </a:p>
        </p:txBody>
      </p:sp>
      <p:sp>
        <p:nvSpPr>
          <p:cNvPr id="14" name="テキスト ボックス 13"/>
          <p:cNvSpPr txBox="1"/>
          <p:nvPr/>
        </p:nvSpPr>
        <p:spPr>
          <a:xfrm>
            <a:off x="47625" y="3338455"/>
            <a:ext cx="5619750" cy="400110"/>
          </a:xfrm>
          <a:prstGeom prst="rect">
            <a:avLst/>
          </a:prstGeom>
          <a:noFill/>
        </p:spPr>
        <p:txBody>
          <a:bodyPr wrap="square" rtlCol="0">
            <a:spAutoFit/>
          </a:bodyPr>
          <a:lstStyle/>
          <a:p>
            <a:r>
              <a:rPr kumimoji="1" lang="ja-JP" altLang="en-US" sz="2000" dirty="0" smtClean="0"/>
              <a:t>動画の音は流さず映像だけを使う</a:t>
            </a:r>
            <a:endParaRPr kumimoji="1" lang="ja-JP" altLang="en-US" sz="1400" dirty="0"/>
          </a:p>
        </p:txBody>
      </p:sp>
      <p:sp>
        <p:nvSpPr>
          <p:cNvPr id="18" name="テキスト ボックス 17"/>
          <p:cNvSpPr txBox="1"/>
          <p:nvPr/>
        </p:nvSpPr>
        <p:spPr>
          <a:xfrm>
            <a:off x="47625" y="4927563"/>
            <a:ext cx="5619750" cy="400110"/>
          </a:xfrm>
          <a:prstGeom prst="rect">
            <a:avLst/>
          </a:prstGeom>
          <a:noFill/>
        </p:spPr>
        <p:txBody>
          <a:bodyPr wrap="square" rtlCol="0">
            <a:spAutoFit/>
          </a:bodyPr>
          <a:lstStyle/>
          <a:p>
            <a:r>
              <a:rPr kumimoji="1" lang="ja-JP" altLang="en-US" sz="2000" dirty="0" smtClean="0"/>
              <a:t>再生画面の大きさを解像度に合わせる</a:t>
            </a:r>
            <a:endParaRPr kumimoji="1" lang="ja-JP" altLang="en-US" sz="1400" dirty="0"/>
          </a:p>
        </p:txBody>
      </p:sp>
      <p:sp>
        <p:nvSpPr>
          <p:cNvPr id="20" name="テキスト ボックス 19"/>
          <p:cNvSpPr txBox="1"/>
          <p:nvPr/>
        </p:nvSpPr>
        <p:spPr>
          <a:xfrm>
            <a:off x="47625" y="1731601"/>
            <a:ext cx="5619750" cy="400110"/>
          </a:xfrm>
          <a:prstGeom prst="rect">
            <a:avLst/>
          </a:prstGeom>
          <a:noFill/>
        </p:spPr>
        <p:txBody>
          <a:bodyPr wrap="square" rtlCol="0">
            <a:spAutoFit/>
          </a:bodyPr>
          <a:lstStyle/>
          <a:p>
            <a:r>
              <a:rPr kumimoji="1" lang="ja-JP" altLang="en-US" sz="2000" dirty="0" smtClean="0"/>
              <a:t>スライド切り替え時に動画も再生する</a:t>
            </a:r>
            <a:endParaRPr kumimoji="1" lang="ja-JP" altLang="en-US" sz="1400" dirty="0"/>
          </a:p>
        </p:txBody>
      </p:sp>
      <p:sp>
        <p:nvSpPr>
          <p:cNvPr id="22" name="正方形/長方形 21"/>
          <p:cNvSpPr/>
          <p:nvPr/>
        </p:nvSpPr>
        <p:spPr>
          <a:xfrm>
            <a:off x="247650" y="2119132"/>
            <a:ext cx="7174082" cy="738664"/>
          </a:xfrm>
          <a:prstGeom prst="rect">
            <a:avLst/>
          </a:prstGeom>
          <a:effectLst/>
        </p:spPr>
        <p:txBody>
          <a:bodyPr wrap="square">
            <a:spAutoFit/>
          </a:bodyPr>
          <a:lstStyle/>
          <a:p>
            <a:r>
              <a:rPr lang="ja-JP" altLang="en-US" sz="1400" dirty="0" smtClean="0"/>
              <a:t>動画をクリックして＜再生＞タブをクリック</a:t>
            </a:r>
            <a:endParaRPr lang="en-US" altLang="ja-JP" sz="1400" dirty="0" smtClean="0"/>
          </a:p>
          <a:p>
            <a:endParaRPr lang="en-US" altLang="ja-JP" sz="1400" dirty="0"/>
          </a:p>
          <a:p>
            <a:r>
              <a:rPr lang="ja-JP" altLang="en-US" sz="1400" dirty="0" smtClean="0"/>
              <a:t>ビデオのオプションウィンドウの＜開始＞横で自動を選択する</a:t>
            </a:r>
            <a:endParaRPr lang="en-US" altLang="ja-JP" sz="1400" dirty="0" smtClean="0"/>
          </a:p>
        </p:txBody>
      </p:sp>
      <p:sp>
        <p:nvSpPr>
          <p:cNvPr id="23" name="正方形/長方形 22"/>
          <p:cNvSpPr/>
          <p:nvPr/>
        </p:nvSpPr>
        <p:spPr>
          <a:xfrm>
            <a:off x="66675" y="85078"/>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6675" y="1697855"/>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6675" y="3310632"/>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6675" y="4923409"/>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47650" y="5350599"/>
            <a:ext cx="8292668" cy="1169551"/>
          </a:xfrm>
          <a:prstGeom prst="rect">
            <a:avLst/>
          </a:prstGeom>
          <a:effectLst/>
        </p:spPr>
        <p:txBody>
          <a:bodyPr wrap="square">
            <a:spAutoFit/>
          </a:bodyPr>
          <a:lstStyle/>
          <a:p>
            <a:r>
              <a:rPr lang="ja-JP" altLang="en-US" sz="1400" dirty="0" smtClean="0"/>
              <a:t>動画をクリックして＜書式＞タブの＜サイズ＞グループ右下の　　　をクリック</a:t>
            </a:r>
            <a:endParaRPr lang="en-US" altLang="ja-JP" sz="1400" dirty="0" smtClean="0"/>
          </a:p>
          <a:p>
            <a:endParaRPr lang="en-US" altLang="ja-JP" sz="1400" dirty="0"/>
          </a:p>
          <a:p>
            <a:r>
              <a:rPr lang="ja-JP" altLang="en-US" sz="1400" dirty="0" smtClean="0"/>
              <a:t>＜ビデオの設定＞作業ウィンドウが表示される</a:t>
            </a:r>
            <a:endParaRPr lang="en-US" altLang="ja-JP" sz="1400" dirty="0" smtClean="0"/>
          </a:p>
          <a:p>
            <a:endParaRPr lang="en-US" altLang="ja-JP" sz="1400" dirty="0"/>
          </a:p>
          <a:p>
            <a:r>
              <a:rPr lang="ja-JP" altLang="en-US" sz="1400" dirty="0" smtClean="0"/>
              <a:t>＜サイズ＞の＜解像度に合わせてサイズを調整する＞をクリックしてオンにし、＜解像度＞を指定する</a:t>
            </a:r>
            <a:endParaRPr lang="en-US" altLang="ja-JP" sz="1400" dirty="0" smtClean="0"/>
          </a:p>
        </p:txBody>
      </p:sp>
      <p:sp>
        <p:nvSpPr>
          <p:cNvPr id="19" name="正方形/長方形 18"/>
          <p:cNvSpPr/>
          <p:nvPr/>
        </p:nvSpPr>
        <p:spPr>
          <a:xfrm>
            <a:off x="247650" y="521147"/>
            <a:ext cx="7174082" cy="307777"/>
          </a:xfrm>
          <a:prstGeom prst="rect">
            <a:avLst/>
          </a:prstGeom>
          <a:effectLst/>
        </p:spPr>
        <p:txBody>
          <a:bodyPr wrap="square">
            <a:spAutoFit/>
          </a:bodyPr>
          <a:lstStyle/>
          <a:p>
            <a:r>
              <a:rPr lang="ja-JP" altLang="en-US" sz="1400" dirty="0" smtClean="0"/>
              <a:t>動画をクリックして＜書式＞タブの＜デザインのリセット＞をクリック</a:t>
            </a:r>
            <a:endParaRPr lang="en-US" altLang="ja-JP" sz="1400" dirty="0" smtClean="0"/>
          </a:p>
        </p:txBody>
      </p:sp>
      <p:pic>
        <p:nvPicPr>
          <p:cNvPr id="2" name="図 1"/>
          <p:cNvPicPr>
            <a:picLocks noChangeAspect="1"/>
          </p:cNvPicPr>
          <p:nvPr/>
        </p:nvPicPr>
        <p:blipFill>
          <a:blip r:embed="rId3"/>
          <a:stretch>
            <a:fillRect/>
          </a:stretch>
        </p:blipFill>
        <p:spPr>
          <a:xfrm>
            <a:off x="5544528" y="1973322"/>
            <a:ext cx="3877216" cy="905001"/>
          </a:xfrm>
          <a:prstGeom prst="rect">
            <a:avLst/>
          </a:prstGeom>
        </p:spPr>
      </p:pic>
      <p:sp>
        <p:nvSpPr>
          <p:cNvPr id="27" name="フリーフォーム 26"/>
          <p:cNvSpPr/>
          <p:nvPr/>
        </p:nvSpPr>
        <p:spPr>
          <a:xfrm>
            <a:off x="5940641" y="1970844"/>
            <a:ext cx="1951607" cy="719092"/>
          </a:xfrm>
          <a:custGeom>
            <a:avLst/>
            <a:gdLst>
              <a:gd name="connsiteX0" fmla="*/ 0 w 1951607"/>
              <a:gd name="connsiteY0" fmla="*/ 0 h 719092"/>
              <a:gd name="connsiteX1" fmla="*/ 548936 w 1951607"/>
              <a:gd name="connsiteY1" fmla="*/ 0 h 719092"/>
              <a:gd name="connsiteX2" fmla="*/ 1330171 w 1951607"/>
              <a:gd name="connsiteY2" fmla="*/ 0 h 719092"/>
              <a:gd name="connsiteX3" fmla="*/ 1951607 w 1951607"/>
              <a:gd name="connsiteY3" fmla="*/ 0 h 719092"/>
              <a:gd name="connsiteX4" fmla="*/ 1951607 w 1951607"/>
              <a:gd name="connsiteY4" fmla="*/ 719092 h 719092"/>
              <a:gd name="connsiteX5" fmla="*/ 548936 w 1951607"/>
              <a:gd name="connsiteY5" fmla="*/ 719092 h 719092"/>
              <a:gd name="connsiteX6" fmla="*/ 548936 w 1951607"/>
              <a:gd name="connsiteY6" fmla="*/ 255972 h 719092"/>
              <a:gd name="connsiteX7" fmla="*/ 0 w 1951607"/>
              <a:gd name="connsiteY7" fmla="*/ 255972 h 71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607" h="719092">
                <a:moveTo>
                  <a:pt x="0" y="0"/>
                </a:moveTo>
                <a:lnTo>
                  <a:pt x="548936" y="0"/>
                </a:lnTo>
                <a:lnTo>
                  <a:pt x="1330171" y="0"/>
                </a:lnTo>
                <a:lnTo>
                  <a:pt x="1951607" y="0"/>
                </a:lnTo>
                <a:lnTo>
                  <a:pt x="1951607" y="719092"/>
                </a:lnTo>
                <a:lnTo>
                  <a:pt x="548936" y="719092"/>
                </a:lnTo>
                <a:lnTo>
                  <a:pt x="548936" y="255972"/>
                </a:lnTo>
                <a:lnTo>
                  <a:pt x="0" y="255972"/>
                </a:lnTo>
                <a:close/>
              </a:path>
            </a:pathLst>
          </a:custGeom>
          <a:noFill/>
          <a:ln w="19050">
            <a:solidFill>
              <a:srgbClr val="9966FF"/>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400" dirty="0" smtClean="0"/>
          </a:p>
        </p:txBody>
      </p:sp>
      <p:sp>
        <p:nvSpPr>
          <p:cNvPr id="28" name="正方形/長方形 27"/>
          <p:cNvSpPr/>
          <p:nvPr/>
        </p:nvSpPr>
        <p:spPr>
          <a:xfrm>
            <a:off x="247650" y="3805889"/>
            <a:ext cx="7174082" cy="738664"/>
          </a:xfrm>
          <a:prstGeom prst="rect">
            <a:avLst/>
          </a:prstGeom>
          <a:effectLst/>
        </p:spPr>
        <p:txBody>
          <a:bodyPr wrap="square">
            <a:spAutoFit/>
          </a:bodyPr>
          <a:lstStyle/>
          <a:p>
            <a:r>
              <a:rPr lang="ja-JP" altLang="en-US" sz="1400" dirty="0" smtClean="0"/>
              <a:t>動画をクリックして＜再生＞タブをクリック</a:t>
            </a:r>
            <a:endParaRPr lang="en-US" altLang="ja-JP" sz="1400" dirty="0" smtClean="0"/>
          </a:p>
          <a:p>
            <a:endParaRPr lang="en-US" altLang="ja-JP" sz="1400" dirty="0"/>
          </a:p>
          <a:p>
            <a:r>
              <a:rPr lang="ja-JP" altLang="en-US" sz="1400" dirty="0" smtClean="0"/>
              <a:t>ビデオのオプションウィンドウの＜音量＞でミュートを選択する</a:t>
            </a:r>
            <a:endParaRPr lang="en-US" altLang="ja-JP" sz="1400" dirty="0" smtClean="0"/>
          </a:p>
        </p:txBody>
      </p:sp>
      <p:pic>
        <p:nvPicPr>
          <p:cNvPr id="5" name="図 4"/>
          <p:cNvPicPr>
            <a:picLocks noChangeAspect="1"/>
          </p:cNvPicPr>
          <p:nvPr/>
        </p:nvPicPr>
        <p:blipFill>
          <a:blip r:embed="rId4"/>
          <a:stretch>
            <a:fillRect/>
          </a:stretch>
        </p:blipFill>
        <p:spPr>
          <a:xfrm>
            <a:off x="5538245" y="3442939"/>
            <a:ext cx="2895541" cy="1277231"/>
          </a:xfrm>
          <a:prstGeom prst="rect">
            <a:avLst/>
          </a:prstGeom>
        </p:spPr>
      </p:pic>
      <p:sp>
        <p:nvSpPr>
          <p:cNvPr id="33" name="フリーフォーム 32"/>
          <p:cNvSpPr/>
          <p:nvPr/>
        </p:nvSpPr>
        <p:spPr>
          <a:xfrm>
            <a:off x="5513033" y="3426781"/>
            <a:ext cx="612559" cy="1296139"/>
          </a:xfrm>
          <a:custGeom>
            <a:avLst/>
            <a:gdLst>
              <a:gd name="connsiteX0" fmla="*/ 0 w 612559"/>
              <a:gd name="connsiteY0" fmla="*/ 0 h 1296139"/>
              <a:gd name="connsiteX1" fmla="*/ 408373 w 612559"/>
              <a:gd name="connsiteY1" fmla="*/ 0 h 1296139"/>
              <a:gd name="connsiteX2" fmla="*/ 408373 w 612559"/>
              <a:gd name="connsiteY2" fmla="*/ 523782 h 1296139"/>
              <a:gd name="connsiteX3" fmla="*/ 612559 w 612559"/>
              <a:gd name="connsiteY3" fmla="*/ 523782 h 1296139"/>
              <a:gd name="connsiteX4" fmla="*/ 612559 w 612559"/>
              <a:gd name="connsiteY4" fmla="*/ 1296139 h 1296139"/>
              <a:gd name="connsiteX5" fmla="*/ 1479 w 612559"/>
              <a:gd name="connsiteY5" fmla="*/ 1296139 h 1296139"/>
              <a:gd name="connsiteX6" fmla="*/ 1479 w 612559"/>
              <a:gd name="connsiteY6" fmla="*/ 603681 h 1296139"/>
              <a:gd name="connsiteX7" fmla="*/ 0 w 612559"/>
              <a:gd name="connsiteY7" fmla="*/ 603681 h 129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559" h="1296139">
                <a:moveTo>
                  <a:pt x="0" y="0"/>
                </a:moveTo>
                <a:lnTo>
                  <a:pt x="408373" y="0"/>
                </a:lnTo>
                <a:lnTo>
                  <a:pt x="408373" y="523782"/>
                </a:lnTo>
                <a:lnTo>
                  <a:pt x="612559" y="523782"/>
                </a:lnTo>
                <a:lnTo>
                  <a:pt x="612559" y="1296139"/>
                </a:lnTo>
                <a:lnTo>
                  <a:pt x="1479" y="1296139"/>
                </a:lnTo>
                <a:lnTo>
                  <a:pt x="1479" y="603681"/>
                </a:lnTo>
                <a:lnTo>
                  <a:pt x="0" y="603681"/>
                </a:lnTo>
                <a:close/>
              </a:path>
            </a:pathLst>
          </a:custGeom>
          <a:noFill/>
          <a:ln w="19050">
            <a:solidFill>
              <a:srgbClr val="9966FF"/>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400" dirty="0" smtClean="0"/>
          </a:p>
        </p:txBody>
      </p:sp>
      <p:pic>
        <p:nvPicPr>
          <p:cNvPr id="10" name="図 9"/>
          <p:cNvPicPr>
            <a:picLocks noChangeAspect="1"/>
          </p:cNvPicPr>
          <p:nvPr/>
        </p:nvPicPr>
        <p:blipFill>
          <a:blip r:embed="rId5"/>
          <a:stretch>
            <a:fillRect/>
          </a:stretch>
        </p:blipFill>
        <p:spPr>
          <a:xfrm>
            <a:off x="4967735" y="5421286"/>
            <a:ext cx="219106" cy="152421"/>
          </a:xfrm>
          <a:prstGeom prst="rect">
            <a:avLst/>
          </a:prstGeom>
        </p:spPr>
      </p:pic>
      <p:pic>
        <p:nvPicPr>
          <p:cNvPr id="11" name="図 10"/>
          <p:cNvPicPr>
            <a:picLocks noChangeAspect="1"/>
          </p:cNvPicPr>
          <p:nvPr/>
        </p:nvPicPr>
        <p:blipFill>
          <a:blip r:embed="rId6"/>
          <a:stretch>
            <a:fillRect/>
          </a:stretch>
        </p:blipFill>
        <p:spPr>
          <a:xfrm>
            <a:off x="8187978" y="4998128"/>
            <a:ext cx="1238083" cy="1454890"/>
          </a:xfrm>
          <a:prstGeom prst="rect">
            <a:avLst/>
          </a:prstGeom>
        </p:spPr>
      </p:pic>
    </p:spTree>
    <p:extLst>
      <p:ext uri="{BB962C8B-B14F-4D97-AF65-F5344CB8AC3E}">
        <p14:creationId xmlns:p14="http://schemas.microsoft.com/office/powerpoint/2010/main" val="3334357741"/>
      </p:ext>
    </p:extLst>
  </p:cSld>
  <p:clrMapOvr>
    <a:masterClrMapping/>
  </p:clrMapOvr>
  <mc:AlternateContent xmlns:mc="http://schemas.openxmlformats.org/markup-compatibility/2006" xmlns:p14="http://schemas.microsoft.com/office/powerpoint/2010/main">
    <mc:Choice Requires="p14">
      <p:transition p14:dur="0" advTm="1064"/>
    </mc:Choice>
    <mc:Fallback xmlns="">
      <p:transition advTm="106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ja-JP" altLang="en-US" sz="2000" dirty="0" smtClean="0"/>
              <a:t>動画の再生中のみ画面が表示されるようにする</a:t>
            </a:r>
            <a:endParaRPr kumimoji="1" lang="ja-JP" altLang="en-US" sz="1400" dirty="0"/>
          </a:p>
        </p:txBody>
      </p:sp>
      <p:sp>
        <p:nvSpPr>
          <p:cNvPr id="14" name="テキスト ボックス 13"/>
          <p:cNvSpPr txBox="1"/>
          <p:nvPr/>
        </p:nvSpPr>
        <p:spPr>
          <a:xfrm>
            <a:off x="47625" y="3338455"/>
            <a:ext cx="5619750" cy="400110"/>
          </a:xfrm>
          <a:prstGeom prst="rect">
            <a:avLst/>
          </a:prstGeom>
          <a:noFill/>
        </p:spPr>
        <p:txBody>
          <a:bodyPr wrap="square" rtlCol="0">
            <a:spAutoFit/>
          </a:bodyPr>
          <a:lstStyle/>
          <a:p>
            <a:r>
              <a:rPr kumimoji="1" lang="ja-JP" altLang="en-US" sz="2000" dirty="0" smtClean="0"/>
              <a:t>動画のワンシーンを表紙に設定する</a:t>
            </a:r>
            <a:endParaRPr kumimoji="1" lang="ja-JP" altLang="en-US" sz="1400" dirty="0"/>
          </a:p>
        </p:txBody>
      </p:sp>
      <p:sp>
        <p:nvSpPr>
          <p:cNvPr id="18" name="テキスト ボックス 17"/>
          <p:cNvSpPr txBox="1"/>
          <p:nvPr/>
        </p:nvSpPr>
        <p:spPr>
          <a:xfrm>
            <a:off x="47625" y="4927563"/>
            <a:ext cx="5619750" cy="400110"/>
          </a:xfrm>
          <a:prstGeom prst="rect">
            <a:avLst/>
          </a:prstGeom>
          <a:noFill/>
        </p:spPr>
        <p:txBody>
          <a:bodyPr wrap="square" rtlCol="0">
            <a:spAutoFit/>
          </a:bodyPr>
          <a:lstStyle/>
          <a:p>
            <a:r>
              <a:rPr kumimoji="1" lang="ja-JP" altLang="en-US" sz="2000" dirty="0" smtClean="0"/>
              <a:t>表紙画像をリセットする</a:t>
            </a:r>
            <a:endParaRPr kumimoji="1" lang="ja-JP" altLang="en-US" sz="1400" dirty="0"/>
          </a:p>
        </p:txBody>
      </p:sp>
      <p:sp>
        <p:nvSpPr>
          <p:cNvPr id="20" name="テキスト ボックス 19"/>
          <p:cNvSpPr txBox="1"/>
          <p:nvPr/>
        </p:nvSpPr>
        <p:spPr>
          <a:xfrm>
            <a:off x="47625" y="1731601"/>
            <a:ext cx="5619750" cy="400110"/>
          </a:xfrm>
          <a:prstGeom prst="rect">
            <a:avLst/>
          </a:prstGeom>
          <a:noFill/>
        </p:spPr>
        <p:txBody>
          <a:bodyPr wrap="square" rtlCol="0">
            <a:spAutoFit/>
          </a:bodyPr>
          <a:lstStyle/>
          <a:p>
            <a:r>
              <a:rPr kumimoji="1" lang="ja-JP" altLang="en-US" sz="2000" dirty="0" smtClean="0"/>
              <a:t>パソコン内の画像を動画の表紙にする</a:t>
            </a:r>
            <a:endParaRPr kumimoji="1" lang="ja-JP" altLang="en-US" sz="1400" dirty="0"/>
          </a:p>
        </p:txBody>
      </p:sp>
      <p:sp>
        <p:nvSpPr>
          <p:cNvPr id="22" name="正方形/長方形 21"/>
          <p:cNvSpPr/>
          <p:nvPr/>
        </p:nvSpPr>
        <p:spPr>
          <a:xfrm>
            <a:off x="247650" y="2119132"/>
            <a:ext cx="7174082" cy="738664"/>
          </a:xfrm>
          <a:prstGeom prst="rect">
            <a:avLst/>
          </a:prstGeom>
          <a:effectLst/>
        </p:spPr>
        <p:txBody>
          <a:bodyPr wrap="square">
            <a:spAutoFit/>
          </a:bodyPr>
          <a:lstStyle/>
          <a:p>
            <a:r>
              <a:rPr lang="ja-JP" altLang="en-US" sz="1400" dirty="0" smtClean="0"/>
              <a:t>動画をクリックして＜書式＞タブをクリック</a:t>
            </a:r>
            <a:endParaRPr lang="en-US" altLang="ja-JP" sz="1400" dirty="0" smtClean="0"/>
          </a:p>
          <a:p>
            <a:endParaRPr lang="en-US" altLang="ja-JP" sz="1400" dirty="0"/>
          </a:p>
          <a:p>
            <a:r>
              <a:rPr lang="ja-JP" altLang="en-US" sz="1400" dirty="0" smtClean="0"/>
              <a:t>調整グループの＜表紙画像＞から＜ファイルから画像を挿入＞を選択する</a:t>
            </a:r>
            <a:endParaRPr lang="en-US" altLang="ja-JP" sz="1400" dirty="0" smtClean="0"/>
          </a:p>
        </p:txBody>
      </p:sp>
      <p:sp>
        <p:nvSpPr>
          <p:cNvPr id="23" name="正方形/長方形 22"/>
          <p:cNvSpPr/>
          <p:nvPr/>
        </p:nvSpPr>
        <p:spPr>
          <a:xfrm>
            <a:off x="66675" y="85078"/>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6675" y="1697855"/>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6675" y="3310632"/>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6675" y="4923409"/>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47650" y="521147"/>
            <a:ext cx="7174082" cy="307777"/>
          </a:xfrm>
          <a:prstGeom prst="rect">
            <a:avLst/>
          </a:prstGeom>
          <a:effectLst/>
        </p:spPr>
        <p:txBody>
          <a:bodyPr wrap="square">
            <a:spAutoFit/>
          </a:bodyPr>
          <a:lstStyle/>
          <a:p>
            <a:r>
              <a:rPr lang="ja-JP" altLang="en-US" sz="1400" dirty="0" smtClean="0"/>
              <a:t>動画をクリックして＜再生＞タブの＜再生中のみ表示＞をオンにする</a:t>
            </a:r>
            <a:endParaRPr lang="en-US" altLang="ja-JP" sz="1400" dirty="0" smtClean="0"/>
          </a:p>
        </p:txBody>
      </p:sp>
      <p:sp>
        <p:nvSpPr>
          <p:cNvPr id="28" name="正方形/長方形 27"/>
          <p:cNvSpPr/>
          <p:nvPr/>
        </p:nvSpPr>
        <p:spPr>
          <a:xfrm>
            <a:off x="247650" y="3805889"/>
            <a:ext cx="7174082" cy="738664"/>
          </a:xfrm>
          <a:prstGeom prst="rect">
            <a:avLst/>
          </a:prstGeom>
          <a:effectLst/>
        </p:spPr>
        <p:txBody>
          <a:bodyPr wrap="square">
            <a:spAutoFit/>
          </a:bodyPr>
          <a:lstStyle/>
          <a:p>
            <a:r>
              <a:rPr lang="ja-JP" altLang="en-US" sz="1400" dirty="0" smtClean="0"/>
              <a:t>動画を再生して表紙にしたい位置まで再生したら一時停止</a:t>
            </a:r>
            <a:endParaRPr lang="en-US" altLang="ja-JP" sz="1400" dirty="0" smtClean="0"/>
          </a:p>
          <a:p>
            <a:endParaRPr lang="en-US" altLang="ja-JP" sz="1400" dirty="0"/>
          </a:p>
          <a:p>
            <a:r>
              <a:rPr lang="ja-JP" altLang="en-US" sz="1400" dirty="0" smtClean="0"/>
              <a:t>＜書式＞タブの＜表紙画像＞から＜現在の画像＞クリック</a:t>
            </a:r>
            <a:endParaRPr lang="en-US" altLang="ja-JP" sz="1400" dirty="0" smtClean="0"/>
          </a:p>
        </p:txBody>
      </p:sp>
      <p:pic>
        <p:nvPicPr>
          <p:cNvPr id="3" name="図 2"/>
          <p:cNvPicPr>
            <a:picLocks noChangeAspect="1"/>
          </p:cNvPicPr>
          <p:nvPr/>
        </p:nvPicPr>
        <p:blipFill>
          <a:blip r:embed="rId3"/>
          <a:stretch>
            <a:fillRect/>
          </a:stretch>
        </p:blipFill>
        <p:spPr>
          <a:xfrm>
            <a:off x="6920171" y="1769788"/>
            <a:ext cx="1720509" cy="1411294"/>
          </a:xfrm>
          <a:prstGeom prst="rect">
            <a:avLst/>
          </a:prstGeom>
        </p:spPr>
      </p:pic>
      <p:pic>
        <p:nvPicPr>
          <p:cNvPr id="7" name="図 6"/>
          <p:cNvPicPr>
            <a:picLocks noChangeAspect="1"/>
          </p:cNvPicPr>
          <p:nvPr/>
        </p:nvPicPr>
        <p:blipFill>
          <a:blip r:embed="rId4"/>
          <a:stretch>
            <a:fillRect/>
          </a:stretch>
        </p:blipFill>
        <p:spPr>
          <a:xfrm>
            <a:off x="5727071" y="397903"/>
            <a:ext cx="3886742" cy="962159"/>
          </a:xfrm>
          <a:prstGeom prst="rect">
            <a:avLst/>
          </a:prstGeom>
        </p:spPr>
      </p:pic>
      <p:sp>
        <p:nvSpPr>
          <p:cNvPr id="8" name="正方形/長方形 7"/>
          <p:cNvSpPr/>
          <p:nvPr/>
        </p:nvSpPr>
        <p:spPr>
          <a:xfrm>
            <a:off x="6181859" y="862885"/>
            <a:ext cx="1043189" cy="283335"/>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
        <p:nvSpPr>
          <p:cNvPr id="34" name="フリーフォーム 33"/>
          <p:cNvSpPr/>
          <p:nvPr/>
        </p:nvSpPr>
        <p:spPr>
          <a:xfrm>
            <a:off x="6939567" y="2354688"/>
            <a:ext cx="1637763" cy="826394"/>
          </a:xfrm>
          <a:custGeom>
            <a:avLst/>
            <a:gdLst>
              <a:gd name="connsiteX0" fmla="*/ 0 w 1637763"/>
              <a:gd name="connsiteY0" fmla="*/ 0 h 826394"/>
              <a:gd name="connsiteX1" fmla="*/ 839273 w 1637763"/>
              <a:gd name="connsiteY1" fmla="*/ 0 h 826394"/>
              <a:gd name="connsiteX2" fmla="*/ 839273 w 1637763"/>
              <a:gd name="connsiteY2" fmla="*/ 231820 h 826394"/>
              <a:gd name="connsiteX3" fmla="*/ 1637763 w 1637763"/>
              <a:gd name="connsiteY3" fmla="*/ 231820 h 826394"/>
              <a:gd name="connsiteX4" fmla="*/ 1637763 w 1637763"/>
              <a:gd name="connsiteY4" fmla="*/ 826394 h 826394"/>
              <a:gd name="connsiteX5" fmla="*/ 0 w 1637763"/>
              <a:gd name="connsiteY5" fmla="*/ 826394 h 826394"/>
              <a:gd name="connsiteX6" fmla="*/ 0 w 1637763"/>
              <a:gd name="connsiteY6" fmla="*/ 285481 h 826394"/>
              <a:gd name="connsiteX7" fmla="*/ 0 w 1637763"/>
              <a:gd name="connsiteY7" fmla="*/ 231820 h 8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763" h="826394">
                <a:moveTo>
                  <a:pt x="0" y="0"/>
                </a:moveTo>
                <a:lnTo>
                  <a:pt x="839273" y="0"/>
                </a:lnTo>
                <a:lnTo>
                  <a:pt x="839273" y="231820"/>
                </a:lnTo>
                <a:lnTo>
                  <a:pt x="1637763" y="231820"/>
                </a:lnTo>
                <a:lnTo>
                  <a:pt x="1637763" y="826394"/>
                </a:lnTo>
                <a:lnTo>
                  <a:pt x="0" y="826394"/>
                </a:lnTo>
                <a:lnTo>
                  <a:pt x="0" y="285481"/>
                </a:lnTo>
                <a:lnTo>
                  <a:pt x="0" y="231820"/>
                </a:lnTo>
                <a:close/>
              </a:path>
            </a:pathLst>
          </a:custGeom>
          <a:noFill/>
          <a:ln w="19050">
            <a:solidFill>
              <a:srgbClr val="9966FF"/>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400" dirty="0" smtClean="0"/>
          </a:p>
        </p:txBody>
      </p:sp>
      <p:sp>
        <p:nvSpPr>
          <p:cNvPr id="35" name="正方形/長方形 34"/>
          <p:cNvSpPr/>
          <p:nvPr/>
        </p:nvSpPr>
        <p:spPr>
          <a:xfrm>
            <a:off x="247650" y="5441882"/>
            <a:ext cx="7174082" cy="738664"/>
          </a:xfrm>
          <a:prstGeom prst="rect">
            <a:avLst/>
          </a:prstGeom>
          <a:effectLst/>
        </p:spPr>
        <p:txBody>
          <a:bodyPr wrap="square">
            <a:spAutoFit/>
          </a:bodyPr>
          <a:lstStyle/>
          <a:p>
            <a:r>
              <a:rPr lang="ja-JP" altLang="en-US" sz="1400" dirty="0" smtClean="0"/>
              <a:t>動画をクリックして＜書式＞タブをクリック</a:t>
            </a:r>
            <a:endParaRPr lang="en-US" altLang="ja-JP" sz="1400" dirty="0" smtClean="0"/>
          </a:p>
          <a:p>
            <a:endParaRPr lang="en-US" altLang="ja-JP" sz="1400" dirty="0"/>
          </a:p>
          <a:p>
            <a:r>
              <a:rPr lang="ja-JP" altLang="en-US" sz="1400" dirty="0" smtClean="0"/>
              <a:t>調整グループの＜表紙画像＞から＜リセット＞を選択する</a:t>
            </a:r>
            <a:endParaRPr lang="en-US" altLang="ja-JP" sz="1400" dirty="0" smtClean="0"/>
          </a:p>
        </p:txBody>
      </p:sp>
    </p:spTree>
    <p:extLst>
      <p:ext uri="{BB962C8B-B14F-4D97-AF65-F5344CB8AC3E}">
        <p14:creationId xmlns:p14="http://schemas.microsoft.com/office/powerpoint/2010/main" val="1828147527"/>
      </p:ext>
    </p:extLst>
  </p:cSld>
  <p:clrMapOvr>
    <a:masterClrMapping/>
  </p:clrMapOvr>
  <mc:AlternateContent xmlns:mc="http://schemas.openxmlformats.org/markup-compatibility/2006" xmlns:p14="http://schemas.microsoft.com/office/powerpoint/2010/main">
    <mc:Choice Requires="p14">
      <p:transition p14:dur="0" advTm="935"/>
    </mc:Choice>
    <mc:Fallback xmlns="">
      <p:transition advTm="93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en-US" altLang="ja-JP" sz="2000" dirty="0" err="1" smtClean="0"/>
              <a:t>Youtube</a:t>
            </a:r>
            <a:r>
              <a:rPr kumimoji="1" lang="ja-JP" altLang="en-US" sz="2000" dirty="0" smtClean="0"/>
              <a:t>の動画をスライドに挿入する</a:t>
            </a:r>
            <a:endParaRPr kumimoji="1" lang="ja-JP" altLang="en-US" sz="1400" dirty="0"/>
          </a:p>
        </p:txBody>
      </p:sp>
      <p:sp>
        <p:nvSpPr>
          <p:cNvPr id="23" name="正方形/長方形 22"/>
          <p:cNvSpPr/>
          <p:nvPr/>
        </p:nvSpPr>
        <p:spPr>
          <a:xfrm>
            <a:off x="66675" y="85078"/>
            <a:ext cx="9753600" cy="63601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47650" y="459007"/>
            <a:ext cx="7174082" cy="3323987"/>
          </a:xfrm>
          <a:prstGeom prst="rect">
            <a:avLst/>
          </a:prstGeom>
          <a:effectLst/>
        </p:spPr>
        <p:txBody>
          <a:bodyPr wrap="square">
            <a:spAutoFit/>
          </a:bodyPr>
          <a:lstStyle/>
          <a:p>
            <a:r>
              <a:rPr lang="en-US" altLang="ja-JP" sz="1400" dirty="0" smtClean="0"/>
              <a:t>Case1.</a:t>
            </a:r>
          </a:p>
          <a:p>
            <a:r>
              <a:rPr lang="ja-JP" altLang="en-US" sz="1400" dirty="0" smtClean="0"/>
              <a:t>プレースホルダーの＜ビデオの挿入＞をクリックして＜ビデオ</a:t>
            </a:r>
            <a:r>
              <a:rPr lang="ja-JP" altLang="en-US" sz="1400" dirty="0"/>
              <a:t>の挿入＞</a:t>
            </a:r>
            <a:r>
              <a:rPr lang="ja-JP" altLang="en-US" sz="1400" dirty="0" smtClean="0"/>
              <a:t>画面から挿入する</a:t>
            </a:r>
            <a:endParaRPr lang="en-US" altLang="ja-JP" sz="1400" dirty="0" smtClean="0"/>
          </a:p>
          <a:p>
            <a:endParaRPr lang="en-US" altLang="ja-JP" sz="1400" dirty="0"/>
          </a:p>
          <a:p>
            <a:r>
              <a:rPr lang="en-US" altLang="ja-JP" sz="1400" dirty="0" smtClean="0"/>
              <a:t>Case2.</a:t>
            </a:r>
          </a:p>
          <a:p>
            <a:r>
              <a:rPr lang="ja-JP" altLang="en-US" sz="1400" dirty="0" smtClean="0"/>
              <a:t>＜挿入＞タブの＜ビデオ＞から挿入する</a:t>
            </a:r>
            <a:endParaRPr lang="en-US" altLang="ja-JP" sz="1400" dirty="0" smtClean="0"/>
          </a:p>
          <a:p>
            <a:endParaRPr lang="en-US" altLang="ja-JP" sz="1400" dirty="0"/>
          </a:p>
          <a:p>
            <a:r>
              <a:rPr lang="ja-JP" altLang="en-US" sz="1400" dirty="0" smtClean="0"/>
              <a:t>↓</a:t>
            </a:r>
            <a:endParaRPr lang="en-US" altLang="ja-JP" sz="1400" dirty="0" smtClean="0"/>
          </a:p>
          <a:p>
            <a:endParaRPr lang="en-US" altLang="ja-JP" sz="1400" dirty="0"/>
          </a:p>
          <a:p>
            <a:r>
              <a:rPr lang="ja-JP" altLang="en-US" sz="1400" dirty="0" smtClean="0"/>
              <a:t>＜オンラインビデオ＞を選択する</a:t>
            </a:r>
            <a:endParaRPr lang="en-US" altLang="ja-JP" sz="1400" dirty="0" smtClean="0"/>
          </a:p>
          <a:p>
            <a:endParaRPr lang="en-US" altLang="ja-JP" sz="1400" dirty="0"/>
          </a:p>
          <a:p>
            <a:r>
              <a:rPr lang="ja-JP" altLang="en-US" sz="1400" dirty="0" smtClean="0"/>
              <a:t>ビデオの挿入ダイアログボックスが開くので＜</a:t>
            </a:r>
            <a:r>
              <a:rPr lang="en-US" altLang="ja-JP" sz="1400" dirty="0" err="1" smtClean="0"/>
              <a:t>Youtube</a:t>
            </a:r>
            <a:r>
              <a:rPr lang="ja-JP" altLang="en-US" sz="1400" dirty="0" smtClean="0"/>
              <a:t>の検索＞にキーワードを入力</a:t>
            </a:r>
            <a:endParaRPr lang="en-US" altLang="ja-JP" sz="1400" dirty="0" smtClean="0"/>
          </a:p>
          <a:p>
            <a:endParaRPr lang="en-US" altLang="ja-JP" sz="1400" dirty="0" smtClean="0"/>
          </a:p>
          <a:p>
            <a:endParaRPr lang="en-US" altLang="ja-JP" sz="1400" dirty="0"/>
          </a:p>
          <a:p>
            <a:r>
              <a:rPr lang="ja-JP" altLang="en-US" sz="1400" dirty="0" smtClean="0"/>
              <a:t>挿入したい動画を選択し＜挿入をクリック＞</a:t>
            </a:r>
            <a:endParaRPr lang="en-US" altLang="ja-JP" sz="1400" dirty="0"/>
          </a:p>
          <a:p>
            <a:endParaRPr lang="en-US" altLang="ja-JP" sz="1400" dirty="0" smtClean="0"/>
          </a:p>
        </p:txBody>
      </p:sp>
      <p:pic>
        <p:nvPicPr>
          <p:cNvPr id="2" name="j_ISLmm49-M"/>
          <p:cNvPicPr>
            <a:picLocks noRot="1" noChangeAspect="1"/>
          </p:cNvPicPr>
          <p:nvPr>
            <a:videoFile r:link="rId1"/>
          </p:nvPr>
        </p:nvPicPr>
        <p:blipFill>
          <a:blip r:embed="rId4"/>
          <a:stretch>
            <a:fillRect/>
          </a:stretch>
        </p:blipFill>
        <p:spPr>
          <a:xfrm>
            <a:off x="6850403" y="4317924"/>
            <a:ext cx="2612265" cy="1469399"/>
          </a:xfrm>
          <a:prstGeom prst="rect">
            <a:avLst/>
          </a:prstGeom>
        </p:spPr>
      </p:pic>
      <p:pic>
        <p:nvPicPr>
          <p:cNvPr id="5" name="図 4"/>
          <p:cNvPicPr>
            <a:picLocks noChangeAspect="1"/>
          </p:cNvPicPr>
          <p:nvPr/>
        </p:nvPicPr>
        <p:blipFill>
          <a:blip r:embed="rId5"/>
          <a:stretch>
            <a:fillRect/>
          </a:stretch>
        </p:blipFill>
        <p:spPr>
          <a:xfrm>
            <a:off x="6782540" y="2450002"/>
            <a:ext cx="2640421" cy="1653100"/>
          </a:xfrm>
          <a:prstGeom prst="rect">
            <a:avLst/>
          </a:prstGeom>
        </p:spPr>
      </p:pic>
      <p:pic>
        <p:nvPicPr>
          <p:cNvPr id="33" name="図 32"/>
          <p:cNvPicPr>
            <a:picLocks noChangeAspect="1"/>
          </p:cNvPicPr>
          <p:nvPr/>
        </p:nvPicPr>
        <p:blipFill>
          <a:blip r:embed="rId6"/>
          <a:srcRect l="3687" t="4949" r="1005" b="4189"/>
          <a:stretch>
            <a:fillRect/>
          </a:stretch>
        </p:blipFill>
        <p:spPr>
          <a:xfrm>
            <a:off x="6826929" y="1198487"/>
            <a:ext cx="2042863" cy="1038689"/>
          </a:xfrm>
          <a:custGeom>
            <a:avLst/>
            <a:gdLst>
              <a:gd name="connsiteX0" fmla="*/ 0 w 2042863"/>
              <a:gd name="connsiteY0" fmla="*/ 0 h 1038689"/>
              <a:gd name="connsiteX1" fmla="*/ 1282170 w 2042863"/>
              <a:gd name="connsiteY1" fmla="*/ 0 h 1038689"/>
              <a:gd name="connsiteX2" fmla="*/ 1282170 w 2042863"/>
              <a:gd name="connsiteY2" fmla="*/ 598337 h 1038689"/>
              <a:gd name="connsiteX3" fmla="*/ 2042863 w 2042863"/>
              <a:gd name="connsiteY3" fmla="*/ 598337 h 1038689"/>
              <a:gd name="connsiteX4" fmla="*/ 2042863 w 2042863"/>
              <a:gd name="connsiteY4" fmla="*/ 1038689 h 1038689"/>
              <a:gd name="connsiteX5" fmla="*/ 0 w 2042863"/>
              <a:gd name="connsiteY5" fmla="*/ 1038689 h 1038689"/>
              <a:gd name="connsiteX6" fmla="*/ 0 w 2042863"/>
              <a:gd name="connsiteY6" fmla="*/ 814510 h 1038689"/>
              <a:gd name="connsiteX7" fmla="*/ 0 w 2042863"/>
              <a:gd name="connsiteY7" fmla="*/ 598337 h 1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863" h="1038689">
                <a:moveTo>
                  <a:pt x="0" y="0"/>
                </a:moveTo>
                <a:lnTo>
                  <a:pt x="1282170" y="0"/>
                </a:lnTo>
                <a:lnTo>
                  <a:pt x="1282170" y="598337"/>
                </a:lnTo>
                <a:lnTo>
                  <a:pt x="2042863" y="598337"/>
                </a:lnTo>
                <a:lnTo>
                  <a:pt x="2042863" y="1038689"/>
                </a:lnTo>
                <a:lnTo>
                  <a:pt x="0" y="1038689"/>
                </a:lnTo>
                <a:lnTo>
                  <a:pt x="0" y="814510"/>
                </a:lnTo>
                <a:lnTo>
                  <a:pt x="0" y="598337"/>
                </a:lnTo>
                <a:close/>
              </a:path>
            </a:pathLst>
          </a:custGeom>
        </p:spPr>
      </p:pic>
      <p:sp>
        <p:nvSpPr>
          <p:cNvPr id="10" name="正方形/長方形 9"/>
          <p:cNvSpPr/>
          <p:nvPr/>
        </p:nvSpPr>
        <p:spPr>
          <a:xfrm>
            <a:off x="6818050" y="1811045"/>
            <a:ext cx="1331651" cy="239697"/>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
        <p:nvSpPr>
          <p:cNvPr id="36" name="正方形/長方形 35"/>
          <p:cNvSpPr/>
          <p:nvPr/>
        </p:nvSpPr>
        <p:spPr>
          <a:xfrm>
            <a:off x="6961573" y="2771313"/>
            <a:ext cx="2262326" cy="273728"/>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Tree>
    <p:extLst>
      <p:ext uri="{BB962C8B-B14F-4D97-AF65-F5344CB8AC3E}">
        <p14:creationId xmlns:p14="http://schemas.microsoft.com/office/powerpoint/2010/main" val="2386277922"/>
      </p:ext>
    </p:extLst>
  </p:cSld>
  <p:clrMapOvr>
    <a:masterClrMapping/>
  </p:clrMapOvr>
  <mc:AlternateContent xmlns:mc="http://schemas.openxmlformats.org/markup-compatibility/2006" xmlns:p14="http://schemas.microsoft.com/office/powerpoint/2010/main">
    <mc:Choice Requires="p14">
      <p:transition p14:dur="0" advTm="4128"/>
    </mc:Choice>
    <mc:Fallback xmlns="">
      <p:transition advTm="412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6"/>
          <a:stretch>
            <a:fillRect/>
          </a:stretch>
        </p:blipFill>
        <p:spPr>
          <a:xfrm>
            <a:off x="5956917" y="2506393"/>
            <a:ext cx="3685988" cy="2343692"/>
          </a:xfrm>
          <a:prstGeom prst="rect">
            <a:avLst/>
          </a:prstGeom>
        </p:spPr>
      </p:pic>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ja-JP" altLang="en-US" sz="2000" dirty="0" smtClean="0"/>
              <a:t>インターネット上の動画をスライドに埋め込む</a:t>
            </a:r>
            <a:endParaRPr kumimoji="1" lang="ja-JP" altLang="en-US" sz="1400" dirty="0"/>
          </a:p>
        </p:txBody>
      </p:sp>
      <p:sp>
        <p:nvSpPr>
          <p:cNvPr id="23" name="正方形/長方形 22"/>
          <p:cNvSpPr/>
          <p:nvPr/>
        </p:nvSpPr>
        <p:spPr>
          <a:xfrm>
            <a:off x="66675" y="85078"/>
            <a:ext cx="9753600" cy="63601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MOL013">
            <a:hlinkClick r:id="" action="ppaction://media"/>
          </p:cNvPr>
          <p:cNvPicPr>
            <a:picLocks noChangeAspect="1"/>
          </p:cNvPicPr>
          <p:nvPr>
            <a:videoFile r:link="rId2"/>
            <p:extLst>
              <p:ext uri="{DAA4B4D4-6D71-4841-9C94-3DE7FCFB9230}">
                <p14:media xmlns:p14="http://schemas.microsoft.com/office/powerpoint/2010/main" r:embed="rId1">
                  <p14:bmkLst>
                    <p14:bmk name="ブックマーク 2" time="7240.7407"/>
                    <p14:bmk name="ブックマーク 1" time="18888.8888"/>
                  </p14:bmkLst>
                </p14:media>
              </p:ext>
            </p:extLst>
          </p:nvPr>
        </p:nvPicPr>
        <p:blipFill>
          <a:blip r:embed="rId7"/>
          <a:stretch>
            <a:fillRect/>
          </a:stretch>
        </p:blipFill>
        <p:spPr>
          <a:xfrm>
            <a:off x="10307851" y="3281855"/>
            <a:ext cx="2724150" cy="2228850"/>
          </a:xfrm>
          <a:prstGeom prst="rect">
            <a:avLst/>
          </a:prstGeom>
          <a:noFill/>
          <a:ln>
            <a:noFill/>
          </a:ln>
        </p:spPr>
      </p:pic>
      <p:sp>
        <p:nvSpPr>
          <p:cNvPr id="27" name="正方形/長方形 26"/>
          <p:cNvSpPr/>
          <p:nvPr/>
        </p:nvSpPr>
        <p:spPr>
          <a:xfrm>
            <a:off x="247650" y="459007"/>
            <a:ext cx="7174082" cy="2246769"/>
          </a:xfrm>
          <a:prstGeom prst="rect">
            <a:avLst/>
          </a:prstGeom>
          <a:effectLst/>
        </p:spPr>
        <p:txBody>
          <a:bodyPr wrap="square">
            <a:spAutoFit/>
          </a:bodyPr>
          <a:lstStyle/>
          <a:p>
            <a:r>
              <a:rPr lang="ja-JP" altLang="en-US" sz="1400" dirty="0" smtClean="0"/>
              <a:t>使用したい動画の</a:t>
            </a:r>
            <a:r>
              <a:rPr lang="en-US" altLang="ja-JP" sz="1400" dirty="0" smtClean="0"/>
              <a:t>Web</a:t>
            </a:r>
            <a:r>
              <a:rPr lang="ja-JP" altLang="en-US" sz="1400" dirty="0" smtClean="0"/>
              <a:t>サイトを表示して＜共有＞をクリック</a:t>
            </a:r>
            <a:endParaRPr lang="en-US" altLang="ja-JP" sz="1400" dirty="0" smtClean="0"/>
          </a:p>
          <a:p>
            <a:endParaRPr lang="en-US" altLang="ja-JP" sz="1400" dirty="0"/>
          </a:p>
          <a:p>
            <a:r>
              <a:rPr lang="ja-JP" altLang="en-US" sz="1400" dirty="0" smtClean="0"/>
              <a:t>「埋め込み」をクリックして「埋め込みコード」をコピー</a:t>
            </a:r>
            <a:endParaRPr lang="en-US" altLang="ja-JP" sz="1400" dirty="0" smtClean="0"/>
          </a:p>
          <a:p>
            <a:endParaRPr lang="en-US" altLang="ja-JP" sz="1400" dirty="0"/>
          </a:p>
          <a:p>
            <a:r>
              <a:rPr lang="ja-JP" altLang="en-US" sz="1400" dirty="0" smtClean="0"/>
              <a:t>＜挿入＞タブの＜ビデオ＞を選択し＜ビデオの埋め込みコードから＞横の</a:t>
            </a:r>
            <a:endParaRPr lang="en-US" altLang="ja-JP" sz="1400" dirty="0" smtClean="0"/>
          </a:p>
          <a:p>
            <a:r>
              <a:rPr lang="ja-JP" altLang="en-US" sz="1400" dirty="0" smtClean="0"/>
              <a:t>ボックスにコピーした「埋め込みコード」を貼り付け</a:t>
            </a:r>
            <a:endParaRPr lang="en-US" altLang="ja-JP" sz="1400" dirty="0" smtClean="0"/>
          </a:p>
          <a:p>
            <a:endParaRPr lang="en-US" altLang="ja-JP" sz="1400" dirty="0"/>
          </a:p>
          <a:p>
            <a:r>
              <a:rPr lang="ja-JP" altLang="en-US" sz="1400" dirty="0" smtClean="0"/>
              <a:t>ボックス横の➡をクリックすると動画が挿入される</a:t>
            </a:r>
            <a:endParaRPr lang="en-US" altLang="ja-JP" sz="1400" dirty="0" smtClean="0"/>
          </a:p>
          <a:p>
            <a:endParaRPr lang="en-US" altLang="ja-JP" sz="1400" dirty="0"/>
          </a:p>
          <a:p>
            <a:endParaRPr lang="en-US" altLang="ja-JP" sz="1400" dirty="0" smtClean="0"/>
          </a:p>
        </p:txBody>
      </p:sp>
      <p:pic>
        <p:nvPicPr>
          <p:cNvPr id="3" name="図 2"/>
          <p:cNvPicPr>
            <a:picLocks noChangeAspect="1"/>
          </p:cNvPicPr>
          <p:nvPr/>
        </p:nvPicPr>
        <p:blipFill>
          <a:blip r:embed="rId8"/>
          <a:stretch>
            <a:fillRect/>
          </a:stretch>
        </p:blipFill>
        <p:spPr>
          <a:xfrm>
            <a:off x="118786" y="2275153"/>
            <a:ext cx="2908176" cy="2137046"/>
          </a:xfrm>
          <a:prstGeom prst="rect">
            <a:avLst/>
          </a:prstGeom>
        </p:spPr>
      </p:pic>
      <p:sp>
        <p:nvSpPr>
          <p:cNvPr id="6" name="正方形/長方形 5"/>
          <p:cNvSpPr/>
          <p:nvPr/>
        </p:nvSpPr>
        <p:spPr>
          <a:xfrm>
            <a:off x="2320446" y="4007576"/>
            <a:ext cx="239697" cy="177553"/>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pic>
        <p:nvPicPr>
          <p:cNvPr id="7" name="図 6"/>
          <p:cNvPicPr>
            <a:picLocks noChangeAspect="1"/>
          </p:cNvPicPr>
          <p:nvPr/>
        </p:nvPicPr>
        <p:blipFill>
          <a:blip r:embed="rId9"/>
          <a:stretch>
            <a:fillRect/>
          </a:stretch>
        </p:blipFill>
        <p:spPr>
          <a:xfrm>
            <a:off x="584300" y="4489106"/>
            <a:ext cx="2183813" cy="1370153"/>
          </a:xfrm>
          <a:prstGeom prst="rect">
            <a:avLst/>
          </a:prstGeom>
        </p:spPr>
      </p:pic>
      <p:pic>
        <p:nvPicPr>
          <p:cNvPr id="8" name="図 7"/>
          <p:cNvPicPr>
            <a:picLocks noChangeAspect="1"/>
          </p:cNvPicPr>
          <p:nvPr/>
        </p:nvPicPr>
        <p:blipFill>
          <a:blip r:embed="rId10"/>
          <a:stretch>
            <a:fillRect/>
          </a:stretch>
        </p:blipFill>
        <p:spPr>
          <a:xfrm>
            <a:off x="3371461" y="2865608"/>
            <a:ext cx="2381164" cy="2671142"/>
          </a:xfrm>
          <a:prstGeom prst="rect">
            <a:avLst/>
          </a:prstGeom>
        </p:spPr>
      </p:pic>
      <p:sp>
        <p:nvSpPr>
          <p:cNvPr id="16" name="正方形/長方形 15"/>
          <p:cNvSpPr/>
          <p:nvPr/>
        </p:nvSpPr>
        <p:spPr>
          <a:xfrm>
            <a:off x="611661" y="4693886"/>
            <a:ext cx="443407" cy="502923"/>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
        <p:nvSpPr>
          <p:cNvPr id="17" name="正方形/長方形 16"/>
          <p:cNvSpPr/>
          <p:nvPr/>
        </p:nvSpPr>
        <p:spPr>
          <a:xfrm>
            <a:off x="8101017" y="3390850"/>
            <a:ext cx="1016349" cy="186848"/>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pic>
        <p:nvPicPr>
          <p:cNvPr id="9" name="j_ISLmm49-M"/>
          <p:cNvPicPr>
            <a:picLocks noRot="1" noChangeAspect="1"/>
          </p:cNvPicPr>
          <p:nvPr>
            <a:videoFile r:link="rId3"/>
          </p:nvPr>
        </p:nvPicPr>
        <p:blipFill>
          <a:blip r:embed="rId11"/>
          <a:stretch>
            <a:fillRect/>
          </a:stretch>
        </p:blipFill>
        <p:spPr>
          <a:xfrm>
            <a:off x="6010183" y="4242830"/>
            <a:ext cx="3616911" cy="2034512"/>
          </a:xfrm>
          <a:prstGeom prst="rect">
            <a:avLst/>
          </a:prstGeom>
          <a:ln w="127000" cap="flat">
            <a:solidFill>
              <a:srgbClr val="D9D9D9"/>
            </a:solidFill>
            <a:miter lim="800000"/>
          </a:ln>
          <a:effectLst>
            <a:outerShdw blurRad="190500" dist="25400" dir="5400000" sx="104000" sy="104000" kx="100000" ky="100000" algn="t" rotWithShape="0">
              <a:srgbClr val="000000">
                <a:alpha val="18000"/>
              </a:srgbClr>
            </a:outerShdw>
          </a:effectLst>
          <a:scene3d>
            <a:camera prst="orthographicFront"/>
            <a:lightRig rig="threePt" dir="t"/>
          </a:scene3d>
          <a:sp3d contourW="25400">
            <a:contourClr>
              <a:srgbClr val="FFFFFF"/>
            </a:contourClr>
          </a:sp3d>
        </p:spPr>
      </p:pic>
      <p:sp>
        <p:nvSpPr>
          <p:cNvPr id="22" name="正方形/長方形 21"/>
          <p:cNvSpPr/>
          <p:nvPr/>
        </p:nvSpPr>
        <p:spPr>
          <a:xfrm>
            <a:off x="5309429" y="5236904"/>
            <a:ext cx="381158" cy="276125"/>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
        <p:nvSpPr>
          <p:cNvPr id="13" name="四角形吹き出し 12"/>
          <p:cNvSpPr/>
          <p:nvPr/>
        </p:nvSpPr>
        <p:spPr>
          <a:xfrm>
            <a:off x="8842159" y="3796378"/>
            <a:ext cx="523783" cy="246221"/>
          </a:xfrm>
          <a:prstGeom prst="wedgeRectCallout">
            <a:avLst>
              <a:gd name="adj1" fmla="val 13488"/>
              <a:gd name="adj2" fmla="val -142982"/>
            </a:avLst>
          </a:prstGeom>
          <a:noFill/>
          <a:ln w="19050">
            <a:solidFill>
              <a:schemeClr val="tx1"/>
            </a:solidFill>
          </a:ln>
        </p:spPr>
        <p:txBody>
          <a:bodyPr wrap="square" lIns="0" rIns="0" rtlCol="0" anchor="ctr">
            <a:spAutoFit/>
          </a:bodyPr>
          <a:lstStyle/>
          <a:p>
            <a:pPr algn="ctr"/>
            <a:r>
              <a:rPr kumimoji="1" lang="ja-JP" altLang="en-US" sz="1000" dirty="0" smtClean="0"/>
              <a:t>クリック</a:t>
            </a:r>
          </a:p>
        </p:txBody>
      </p:sp>
      <p:sp>
        <p:nvSpPr>
          <p:cNvPr id="25" name="四角形吹き出し 24"/>
          <p:cNvSpPr/>
          <p:nvPr/>
        </p:nvSpPr>
        <p:spPr>
          <a:xfrm>
            <a:off x="8125426" y="3822029"/>
            <a:ext cx="523783" cy="246221"/>
          </a:xfrm>
          <a:prstGeom prst="wedgeRectCallout">
            <a:avLst>
              <a:gd name="adj1" fmla="val 13488"/>
              <a:gd name="adj2" fmla="val -142982"/>
            </a:avLst>
          </a:prstGeom>
          <a:noFill/>
          <a:ln w="19050">
            <a:solidFill>
              <a:schemeClr val="tx1"/>
            </a:solidFill>
          </a:ln>
        </p:spPr>
        <p:txBody>
          <a:bodyPr wrap="square" lIns="0" rIns="0" rtlCol="0" anchor="ctr">
            <a:spAutoFit/>
          </a:bodyPr>
          <a:lstStyle/>
          <a:p>
            <a:pPr algn="ctr"/>
            <a:r>
              <a:rPr kumimoji="1" lang="ja-JP" altLang="en-US" sz="1000" dirty="0" smtClean="0"/>
              <a:t>貼り付け</a:t>
            </a:r>
          </a:p>
        </p:txBody>
      </p:sp>
      <p:sp>
        <p:nvSpPr>
          <p:cNvPr id="26" name="四角形吹き出し 25"/>
          <p:cNvSpPr/>
          <p:nvPr/>
        </p:nvSpPr>
        <p:spPr>
          <a:xfrm>
            <a:off x="545375" y="4418312"/>
            <a:ext cx="2268846" cy="1520846"/>
          </a:xfrm>
          <a:prstGeom prst="wedgeRectCallout">
            <a:avLst>
              <a:gd name="adj1" fmla="val 32661"/>
              <a:gd name="adj2" fmla="val -64178"/>
            </a:avLst>
          </a:prstGeom>
          <a:noFill/>
          <a:ln w="19050">
            <a:solidFill>
              <a:schemeClr val="tx1"/>
            </a:solidFill>
          </a:ln>
        </p:spPr>
        <p:txBody>
          <a:bodyPr wrap="square" lIns="0" rIns="0" rtlCol="0" anchor="ctr">
            <a:spAutoFit/>
          </a:bodyPr>
          <a:lstStyle/>
          <a:p>
            <a:pPr algn="ctr"/>
            <a:endParaRPr kumimoji="1" lang="ja-JP" altLang="en-US" sz="1000" dirty="0" smtClean="0"/>
          </a:p>
        </p:txBody>
      </p:sp>
      <p:sp>
        <p:nvSpPr>
          <p:cNvPr id="28" name="四角形吹き出し 27"/>
          <p:cNvSpPr/>
          <p:nvPr/>
        </p:nvSpPr>
        <p:spPr>
          <a:xfrm>
            <a:off x="8125426" y="4239283"/>
            <a:ext cx="523783" cy="246221"/>
          </a:xfrm>
          <a:prstGeom prst="wedgeRectCallout">
            <a:avLst>
              <a:gd name="adj1" fmla="val 13488"/>
              <a:gd name="adj2" fmla="val -142982"/>
            </a:avLst>
          </a:prstGeom>
          <a:noFill/>
          <a:ln w="19050">
            <a:solidFill>
              <a:schemeClr val="tx1"/>
            </a:solidFill>
          </a:ln>
        </p:spPr>
        <p:txBody>
          <a:bodyPr wrap="square" lIns="0" rIns="0" rtlCol="0" anchor="ctr">
            <a:spAutoFit/>
          </a:bodyPr>
          <a:lstStyle/>
          <a:p>
            <a:pPr algn="ctr"/>
            <a:r>
              <a:rPr kumimoji="1" lang="ja-JP" altLang="en-US" sz="1000" dirty="0" smtClean="0"/>
              <a:t>貼り付け</a:t>
            </a:r>
          </a:p>
        </p:txBody>
      </p:sp>
      <p:sp>
        <p:nvSpPr>
          <p:cNvPr id="29" name="四角形吹き出し 28"/>
          <p:cNvSpPr/>
          <p:nvPr/>
        </p:nvSpPr>
        <p:spPr>
          <a:xfrm>
            <a:off x="8277826" y="4391683"/>
            <a:ext cx="523783" cy="246221"/>
          </a:xfrm>
          <a:prstGeom prst="wedgeRectCallout">
            <a:avLst>
              <a:gd name="adj1" fmla="val 13488"/>
              <a:gd name="adj2" fmla="val -142982"/>
            </a:avLst>
          </a:prstGeom>
          <a:noFill/>
          <a:ln w="19050">
            <a:solidFill>
              <a:schemeClr val="tx1"/>
            </a:solidFill>
          </a:ln>
        </p:spPr>
        <p:txBody>
          <a:bodyPr wrap="square" lIns="0" rIns="0" rtlCol="0" anchor="ctr">
            <a:spAutoFit/>
          </a:bodyPr>
          <a:lstStyle/>
          <a:p>
            <a:pPr algn="ctr"/>
            <a:r>
              <a:rPr kumimoji="1" lang="ja-JP" altLang="en-US" sz="1000" dirty="0" smtClean="0"/>
              <a:t>貼り付け</a:t>
            </a:r>
          </a:p>
        </p:txBody>
      </p:sp>
    </p:spTree>
    <p:extLst>
      <p:ext uri="{BB962C8B-B14F-4D97-AF65-F5344CB8AC3E}">
        <p14:creationId xmlns:p14="http://schemas.microsoft.com/office/powerpoint/2010/main" val="2463474119"/>
      </p:ext>
    </p:extLst>
  </p:cSld>
  <p:clrMapOvr>
    <a:masterClrMapping/>
  </p:clrMapOvr>
  <mc:AlternateContent xmlns:mc="http://schemas.openxmlformats.org/markup-compatibility/2006" xmlns:p14="http://schemas.microsoft.com/office/powerpoint/2010/main">
    <mc:Choice Requires="p14">
      <p:transition p14:dur="0" advTm="14875"/>
    </mc:Choice>
    <mc:Fallback xmlns="">
      <p:transition advTm="1487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1"/>
                                        </p:tgtEl>
                                      </p:cBhvr>
                                    </p:cmd>
                                  </p:childTnLst>
                                </p:cTn>
                              </p:par>
                            </p:childTnLst>
                          </p:cTn>
                        </p:par>
                      </p:childTnLst>
                    </p:cTn>
                  </p:par>
                </p:childTnLst>
              </p:cTn>
              <p:nextCondLst>
                <p:cond evt="onClick" delay="0">
                  <p:tgtEl>
                    <p:spTgt spid="21"/>
                  </p:tgtEl>
                </p:cond>
              </p:nextCondLst>
            </p:seq>
            <p:video>
              <p:cMediaNode vol="80000" showWhenStopped="0">
                <p:cTn id="7" fill="hold" display="0">
                  <p:stCondLst>
                    <p:cond delay="indefinite"/>
                  </p:stCondLst>
                </p:cTn>
                <p:tgtEl>
                  <p:spTgt spid="21"/>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ja-JP" altLang="en-US" sz="2000" dirty="0" smtClean="0"/>
              <a:t>パソコンの画面を録画してスライドに挿入する</a:t>
            </a:r>
            <a:endParaRPr kumimoji="1" lang="ja-JP" altLang="en-US" sz="1400" dirty="0"/>
          </a:p>
        </p:txBody>
      </p:sp>
      <p:sp>
        <p:nvSpPr>
          <p:cNvPr id="23" name="正方形/長方形 22"/>
          <p:cNvSpPr/>
          <p:nvPr/>
        </p:nvSpPr>
        <p:spPr>
          <a:xfrm>
            <a:off x="66675" y="85078"/>
            <a:ext cx="9753600" cy="63601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MOL013">
            <a:hlinkClick r:id="" action="ppaction://media"/>
          </p:cNvPr>
          <p:cNvPicPr>
            <a:picLocks noChangeAspect="1"/>
          </p:cNvPicPr>
          <p:nvPr>
            <a:videoFile r:link="rId2"/>
            <p:extLst>
              <p:ext uri="{DAA4B4D4-6D71-4841-9C94-3DE7FCFB9230}">
                <p14:media xmlns:p14="http://schemas.microsoft.com/office/powerpoint/2010/main" r:embed="rId1">
                  <p14:bmkLst>
                    <p14:bmk name="ブックマーク 2" time="7240.7407"/>
                    <p14:bmk name="ブックマーク 1" time="18888.8888"/>
                  </p14:bmkLst>
                </p14:media>
              </p:ext>
            </p:extLst>
          </p:nvPr>
        </p:nvPicPr>
        <p:blipFill>
          <a:blip r:embed="rId7"/>
          <a:stretch>
            <a:fillRect/>
          </a:stretch>
        </p:blipFill>
        <p:spPr>
          <a:xfrm>
            <a:off x="10307851" y="3281855"/>
            <a:ext cx="2724150" cy="2228850"/>
          </a:xfrm>
          <a:prstGeom prst="rect">
            <a:avLst/>
          </a:prstGeom>
          <a:noFill/>
          <a:ln>
            <a:noFill/>
          </a:ln>
        </p:spPr>
      </p:pic>
      <p:sp>
        <p:nvSpPr>
          <p:cNvPr id="27" name="正方形/長方形 26"/>
          <p:cNvSpPr/>
          <p:nvPr/>
        </p:nvSpPr>
        <p:spPr>
          <a:xfrm>
            <a:off x="247650" y="379105"/>
            <a:ext cx="7174082" cy="3539430"/>
          </a:xfrm>
          <a:prstGeom prst="rect">
            <a:avLst/>
          </a:prstGeom>
          <a:effectLst/>
        </p:spPr>
        <p:txBody>
          <a:bodyPr wrap="square">
            <a:spAutoFit/>
          </a:bodyPr>
          <a:lstStyle/>
          <a:p>
            <a:r>
              <a:rPr lang="ja-JP" altLang="en-US" sz="1400" dirty="0" smtClean="0"/>
              <a:t>操作する画面を開いておく</a:t>
            </a:r>
            <a:endParaRPr lang="en-US" altLang="ja-JP" sz="1400" dirty="0" smtClean="0"/>
          </a:p>
          <a:p>
            <a:endParaRPr lang="en-US" altLang="ja-JP" sz="1400" dirty="0" smtClean="0"/>
          </a:p>
          <a:p>
            <a:r>
              <a:rPr lang="ja-JP" altLang="en-US" sz="1400" dirty="0" smtClean="0"/>
              <a:t>画面録画を挿入したいスライドを表示して＜挿入＞タブの＜画面録画＞をクリック</a:t>
            </a:r>
            <a:endParaRPr lang="en-US" altLang="ja-JP" sz="1400" dirty="0" smtClean="0"/>
          </a:p>
          <a:p>
            <a:endParaRPr lang="en-US" altLang="ja-JP" sz="1400" dirty="0"/>
          </a:p>
          <a:p>
            <a:r>
              <a:rPr lang="ja-JP" altLang="en-US" sz="1400" dirty="0" smtClean="0"/>
              <a:t>①＜領域の選択＞をクリックして録画する領域を選択</a:t>
            </a:r>
            <a:endParaRPr lang="en-US" altLang="ja-JP" sz="1400" dirty="0" smtClean="0"/>
          </a:p>
          <a:p>
            <a:endParaRPr lang="en-US" altLang="ja-JP" sz="1400" dirty="0"/>
          </a:p>
          <a:p>
            <a:r>
              <a:rPr lang="ja-JP" altLang="en-US" sz="1400" dirty="0" smtClean="0"/>
              <a:t>②音声を録音する場合はオーディオをクリック</a:t>
            </a:r>
            <a:endParaRPr lang="en-US" altLang="ja-JP" sz="1400" dirty="0" smtClean="0"/>
          </a:p>
          <a:p>
            <a:endParaRPr lang="en-US" altLang="ja-JP" sz="1400" dirty="0"/>
          </a:p>
          <a:p>
            <a:r>
              <a:rPr lang="ja-JP" altLang="en-US" sz="1400" dirty="0" smtClean="0"/>
              <a:t>③ポインターを録画する場合は＜ポインターの録画＞をクリック</a:t>
            </a:r>
            <a:endParaRPr lang="en-US" altLang="ja-JP" sz="1400" dirty="0" smtClean="0"/>
          </a:p>
          <a:p>
            <a:endParaRPr lang="en-US" altLang="ja-JP" sz="1400" dirty="0"/>
          </a:p>
          <a:p>
            <a:r>
              <a:rPr lang="ja-JP" altLang="en-US" sz="1400" dirty="0" smtClean="0"/>
              <a:t>＜録画＞をクリックまたは</a:t>
            </a:r>
            <a:r>
              <a:rPr lang="en-US" altLang="ja-JP" sz="1400" dirty="0" smtClean="0"/>
              <a:t>Windows</a:t>
            </a:r>
            <a:r>
              <a:rPr lang="ja-JP" altLang="en-US" sz="1400" dirty="0" smtClean="0"/>
              <a:t>ボタン＋</a:t>
            </a:r>
            <a:r>
              <a:rPr lang="en-US" altLang="ja-JP" sz="1400" dirty="0" smtClean="0"/>
              <a:t>Shift</a:t>
            </a:r>
            <a:r>
              <a:rPr lang="ja-JP" altLang="en-US" sz="1400" dirty="0" smtClean="0"/>
              <a:t>＋</a:t>
            </a:r>
            <a:r>
              <a:rPr lang="en-US" altLang="ja-JP" sz="1400" dirty="0" smtClean="0"/>
              <a:t>R</a:t>
            </a:r>
            <a:r>
              <a:rPr lang="ja-JP" altLang="en-US" sz="1400" dirty="0" smtClean="0"/>
              <a:t>を押して録画を開始</a:t>
            </a:r>
            <a:endParaRPr lang="en-US" altLang="ja-JP" sz="1400" dirty="0" smtClean="0"/>
          </a:p>
          <a:p>
            <a:endParaRPr lang="en-US" altLang="ja-JP" sz="1400" dirty="0"/>
          </a:p>
          <a:p>
            <a:r>
              <a:rPr lang="ja-JP" altLang="en-US" sz="1400" dirty="0" smtClean="0"/>
              <a:t>＜一時停止＞をクリックまたは</a:t>
            </a:r>
            <a:r>
              <a:rPr lang="en-US" altLang="ja-JP" sz="1400" dirty="0"/>
              <a:t>Windows</a:t>
            </a:r>
            <a:r>
              <a:rPr lang="ja-JP" altLang="en-US" sz="1400" dirty="0"/>
              <a:t>ボタン＋</a:t>
            </a:r>
            <a:r>
              <a:rPr lang="en-US" altLang="ja-JP" sz="1400" dirty="0"/>
              <a:t>Shift</a:t>
            </a:r>
            <a:r>
              <a:rPr lang="ja-JP" altLang="en-US" sz="1400" dirty="0" smtClean="0"/>
              <a:t>＋</a:t>
            </a:r>
            <a:r>
              <a:rPr lang="en-US" altLang="ja-JP" sz="1400" dirty="0" smtClean="0"/>
              <a:t>Q</a:t>
            </a:r>
            <a:r>
              <a:rPr lang="ja-JP" altLang="en-US" sz="1400" dirty="0" smtClean="0"/>
              <a:t>を</a:t>
            </a:r>
            <a:r>
              <a:rPr lang="ja-JP" altLang="en-US" sz="1400" dirty="0"/>
              <a:t>押して録画</a:t>
            </a:r>
            <a:r>
              <a:rPr lang="ja-JP" altLang="en-US" sz="1400" dirty="0" smtClean="0"/>
              <a:t>を停止</a:t>
            </a:r>
            <a:endParaRPr lang="en-US" altLang="ja-JP" sz="1400" dirty="0" smtClean="0"/>
          </a:p>
          <a:p>
            <a:endParaRPr lang="en-US" altLang="ja-JP" sz="1400" dirty="0"/>
          </a:p>
          <a:p>
            <a:r>
              <a:rPr lang="ja-JP" altLang="en-US" sz="1400" dirty="0" smtClean="0"/>
              <a:t>録画した動画がスライドに挿入されます</a:t>
            </a:r>
            <a:endParaRPr lang="en-US" altLang="ja-JP" sz="1400" dirty="0"/>
          </a:p>
          <a:p>
            <a:endParaRPr lang="en-US" altLang="ja-JP" sz="1400" dirty="0" smtClean="0"/>
          </a:p>
        </p:txBody>
      </p:sp>
      <p:pic>
        <p:nvPicPr>
          <p:cNvPr id="10" name="004F026">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587231" y="3282681"/>
            <a:ext cx="3037499" cy="3089709"/>
          </a:xfrm>
          <a:prstGeom prst="rect">
            <a:avLst/>
          </a:prstGeom>
        </p:spPr>
      </p:pic>
      <p:pic>
        <p:nvPicPr>
          <p:cNvPr id="12" name="図 11"/>
          <p:cNvPicPr>
            <a:picLocks noChangeAspect="1"/>
          </p:cNvPicPr>
          <p:nvPr/>
        </p:nvPicPr>
        <p:blipFill>
          <a:blip r:embed="rId9"/>
          <a:stretch>
            <a:fillRect/>
          </a:stretch>
        </p:blipFill>
        <p:spPr>
          <a:xfrm>
            <a:off x="6562305" y="455241"/>
            <a:ext cx="1362265" cy="905001"/>
          </a:xfrm>
          <a:prstGeom prst="rect">
            <a:avLst/>
          </a:prstGeom>
        </p:spPr>
      </p:pic>
      <p:pic>
        <p:nvPicPr>
          <p:cNvPr id="14" name="図 13"/>
          <p:cNvPicPr>
            <a:picLocks noChangeAspect="1"/>
          </p:cNvPicPr>
          <p:nvPr/>
        </p:nvPicPr>
        <p:blipFill>
          <a:blip r:embed="rId10"/>
          <a:stretch>
            <a:fillRect/>
          </a:stretch>
        </p:blipFill>
        <p:spPr>
          <a:xfrm>
            <a:off x="221941" y="3722599"/>
            <a:ext cx="1988598" cy="608975"/>
          </a:xfrm>
          <a:prstGeom prst="rect">
            <a:avLst/>
          </a:prstGeom>
        </p:spPr>
      </p:pic>
      <p:pic>
        <p:nvPicPr>
          <p:cNvPr id="15" name="図 14"/>
          <p:cNvPicPr>
            <a:picLocks noChangeAspect="1"/>
          </p:cNvPicPr>
          <p:nvPr/>
        </p:nvPicPr>
        <p:blipFill>
          <a:blip r:embed="rId11"/>
          <a:stretch>
            <a:fillRect/>
          </a:stretch>
        </p:blipFill>
        <p:spPr>
          <a:xfrm>
            <a:off x="213064" y="4379121"/>
            <a:ext cx="2133066" cy="2003924"/>
          </a:xfrm>
          <a:prstGeom prst="rect">
            <a:avLst/>
          </a:prstGeom>
        </p:spPr>
      </p:pic>
      <p:pic>
        <p:nvPicPr>
          <p:cNvPr id="19" name="図 18"/>
          <p:cNvPicPr>
            <a:picLocks noChangeAspect="1"/>
          </p:cNvPicPr>
          <p:nvPr/>
        </p:nvPicPr>
        <p:blipFill>
          <a:blip r:embed="rId12"/>
          <a:stretch>
            <a:fillRect/>
          </a:stretch>
        </p:blipFill>
        <p:spPr>
          <a:xfrm>
            <a:off x="2929631" y="3710632"/>
            <a:ext cx="1926455" cy="575298"/>
          </a:xfrm>
          <a:prstGeom prst="rect">
            <a:avLst/>
          </a:prstGeom>
        </p:spPr>
      </p:pic>
      <p:sp>
        <p:nvSpPr>
          <p:cNvPr id="20" name="四角形吹き出し 19"/>
          <p:cNvSpPr/>
          <p:nvPr/>
        </p:nvSpPr>
        <p:spPr>
          <a:xfrm>
            <a:off x="150920" y="4367814"/>
            <a:ext cx="2228296" cy="2068497"/>
          </a:xfrm>
          <a:prstGeom prst="wedgeRectCallout">
            <a:avLst>
              <a:gd name="adj1" fmla="val -4498"/>
              <a:gd name="adj2" fmla="val -58101"/>
            </a:avLst>
          </a:prstGeom>
          <a:noFill/>
          <a:ln w="19050">
            <a:solidFill>
              <a:schemeClr val="tx1"/>
            </a:solidFill>
          </a:ln>
        </p:spPr>
        <p:txBody>
          <a:bodyPr wrap="square" rtlCol="0" anchor="ctr">
            <a:spAutoFit/>
          </a:bodyPr>
          <a:lstStyle/>
          <a:p>
            <a:pPr algn="ctr"/>
            <a:endParaRPr kumimoji="1" lang="ja-JP" altLang="en-US" sz="1400" dirty="0" smtClean="0"/>
          </a:p>
        </p:txBody>
      </p:sp>
      <p:sp>
        <p:nvSpPr>
          <p:cNvPr id="24" name="正方形/長方形 23"/>
          <p:cNvSpPr/>
          <p:nvPr/>
        </p:nvSpPr>
        <p:spPr>
          <a:xfrm>
            <a:off x="7439487" y="488272"/>
            <a:ext cx="506028" cy="719091"/>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
        <p:nvSpPr>
          <p:cNvPr id="30" name="テキスト ボックス 29"/>
          <p:cNvSpPr txBox="1"/>
          <p:nvPr/>
        </p:nvSpPr>
        <p:spPr>
          <a:xfrm>
            <a:off x="1003177" y="3641324"/>
            <a:ext cx="346229" cy="276999"/>
          </a:xfrm>
          <a:prstGeom prst="rect">
            <a:avLst/>
          </a:prstGeom>
          <a:noFill/>
        </p:spPr>
        <p:txBody>
          <a:bodyPr wrap="square" rtlCol="0">
            <a:spAutoFit/>
          </a:bodyPr>
          <a:lstStyle/>
          <a:p>
            <a:r>
              <a:rPr kumimoji="1" lang="ja-JP" altLang="en-US" sz="1200" dirty="0" smtClean="0"/>
              <a:t>①</a:t>
            </a:r>
          </a:p>
        </p:txBody>
      </p:sp>
      <p:sp>
        <p:nvSpPr>
          <p:cNvPr id="32" name="テキスト ボックス 31"/>
          <p:cNvSpPr txBox="1"/>
          <p:nvPr/>
        </p:nvSpPr>
        <p:spPr>
          <a:xfrm>
            <a:off x="1350885" y="3641324"/>
            <a:ext cx="346229" cy="276999"/>
          </a:xfrm>
          <a:prstGeom prst="rect">
            <a:avLst/>
          </a:prstGeom>
          <a:noFill/>
        </p:spPr>
        <p:txBody>
          <a:bodyPr wrap="square" rtlCol="0">
            <a:spAutoFit/>
          </a:bodyPr>
          <a:lstStyle/>
          <a:p>
            <a:r>
              <a:rPr kumimoji="1" lang="ja-JP" altLang="en-US" sz="1200" dirty="0" smtClean="0"/>
              <a:t>②</a:t>
            </a:r>
          </a:p>
        </p:txBody>
      </p:sp>
      <p:sp>
        <p:nvSpPr>
          <p:cNvPr id="33" name="テキスト ボックス 32"/>
          <p:cNvSpPr txBox="1"/>
          <p:nvPr/>
        </p:nvSpPr>
        <p:spPr>
          <a:xfrm>
            <a:off x="1714869" y="3641324"/>
            <a:ext cx="346229" cy="276999"/>
          </a:xfrm>
          <a:prstGeom prst="rect">
            <a:avLst/>
          </a:prstGeom>
          <a:noFill/>
        </p:spPr>
        <p:txBody>
          <a:bodyPr wrap="square" rtlCol="0">
            <a:spAutoFit/>
          </a:bodyPr>
          <a:lstStyle/>
          <a:p>
            <a:r>
              <a:rPr kumimoji="1" lang="ja-JP" altLang="en-US" sz="1200" dirty="0" smtClean="0"/>
              <a:t>③</a:t>
            </a:r>
          </a:p>
        </p:txBody>
      </p:sp>
    </p:spTree>
    <p:extLst>
      <p:ext uri="{BB962C8B-B14F-4D97-AF65-F5344CB8AC3E}">
        <p14:creationId xmlns:p14="http://schemas.microsoft.com/office/powerpoint/2010/main" val="3252476795"/>
      </p:ext>
    </p:extLst>
  </p:cSld>
  <p:clrMapOvr>
    <a:masterClrMapping/>
  </p:clrMapOvr>
  <mc:AlternateContent xmlns:mc="http://schemas.openxmlformats.org/markup-compatibility/2006" xmlns:p14="http://schemas.microsoft.com/office/powerpoint/2010/main">
    <mc:Choice Requires="p14">
      <p:transition p14:dur="0" advTm="3592"/>
    </mc:Choice>
    <mc:Fallback xmlns="">
      <p:transition advTm="359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1"/>
                                        </p:tgtEl>
                                      </p:cBhvr>
                                    </p:cmd>
                                  </p:childTnLst>
                                </p:cTn>
                              </p:par>
                            </p:childTnLst>
                          </p:cTn>
                        </p:par>
                      </p:childTnLst>
                    </p:cTn>
                  </p:par>
                </p:childTnLst>
              </p:cTn>
              <p:nextCondLst>
                <p:cond evt="onClick" delay="0">
                  <p:tgtEl>
                    <p:spTgt spid="21"/>
                  </p:tgtEl>
                </p:cond>
              </p:nextCondLst>
            </p:seq>
            <p:video>
              <p:cMediaNode vol="80000" showWhenStopped="0">
                <p:cTn id="7" fill="hold" display="0">
                  <p:stCondLst>
                    <p:cond delay="indefinite"/>
                  </p:stCondLst>
                </p:cTn>
                <p:tgtEl>
                  <p:spTgt spid="21"/>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video>
              <p:cMediaNode vol="80000">
                <p:cTn id="13" fill="hold" display="0">
                  <p:stCondLst>
                    <p:cond delay="indefinite"/>
                  </p:stCondLst>
                </p:cTn>
                <p:tgtEl>
                  <p:spTgt spid="10"/>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7"/>
          <a:stretch>
            <a:fillRect/>
          </a:stretch>
        </p:blipFill>
        <p:spPr>
          <a:xfrm>
            <a:off x="6624955" y="120503"/>
            <a:ext cx="2781688" cy="1219370"/>
          </a:xfrm>
          <a:prstGeom prst="rect">
            <a:avLst/>
          </a:prstGeom>
        </p:spPr>
      </p:pic>
      <p:sp>
        <p:nvSpPr>
          <p:cNvPr id="4" name="フッター プレースホルダー 3"/>
          <p:cNvSpPr>
            <a:spLocks noGrp="1"/>
          </p:cNvSpPr>
          <p:nvPr>
            <p:ph type="ftr" sz="quarter" idx="15"/>
          </p:nvPr>
        </p:nvSpPr>
        <p:spPr>
          <a:xfrm>
            <a:off x="0" y="6492875"/>
            <a:ext cx="3170651" cy="365125"/>
          </a:xfrm>
        </p:spPr>
        <p:txBody>
          <a:bodyPr/>
          <a:lstStyle/>
          <a:p>
            <a:r>
              <a:rPr lang="en-US" smtClean="0"/>
              <a:t>https://coredou.com/</a:t>
            </a:r>
            <a:endParaRPr lang="en-US" dirty="0"/>
          </a:p>
        </p:txBody>
      </p:sp>
      <p:sp>
        <p:nvSpPr>
          <p:cNvPr id="31" name="テキスト ボックス 30"/>
          <p:cNvSpPr txBox="1"/>
          <p:nvPr/>
        </p:nvSpPr>
        <p:spPr>
          <a:xfrm>
            <a:off x="47625" y="71476"/>
            <a:ext cx="5619750" cy="400110"/>
          </a:xfrm>
          <a:prstGeom prst="rect">
            <a:avLst/>
          </a:prstGeom>
          <a:noFill/>
        </p:spPr>
        <p:txBody>
          <a:bodyPr wrap="square" rtlCol="0">
            <a:spAutoFit/>
          </a:bodyPr>
          <a:lstStyle/>
          <a:p>
            <a:r>
              <a:rPr kumimoji="1" lang="ja-JP" altLang="en-US" sz="2000" dirty="0" smtClean="0"/>
              <a:t>スライドに音楽をつける</a:t>
            </a:r>
            <a:endParaRPr kumimoji="1" lang="ja-JP" altLang="en-US" sz="1400" dirty="0"/>
          </a:p>
        </p:txBody>
      </p:sp>
      <p:pic>
        <p:nvPicPr>
          <p:cNvPr id="21" name="MOL013">
            <a:hlinkClick r:id="" action="ppaction://media"/>
          </p:cNvPr>
          <p:cNvPicPr>
            <a:picLocks noChangeAspect="1"/>
          </p:cNvPicPr>
          <p:nvPr>
            <a:videoFile r:link="rId2"/>
            <p:extLst>
              <p:ext uri="{DAA4B4D4-6D71-4841-9C94-3DE7FCFB9230}">
                <p14:media xmlns:p14="http://schemas.microsoft.com/office/powerpoint/2010/main" r:embed="rId1">
                  <p14:bmkLst>
                    <p14:bmk name="ブックマーク 2" time="7240.7407"/>
                    <p14:bmk name="ブックマーク 1" time="18888.8888"/>
                  </p14:bmkLst>
                </p14:media>
              </p:ext>
            </p:extLst>
          </p:nvPr>
        </p:nvPicPr>
        <p:blipFill>
          <a:blip r:embed="rId8"/>
          <a:stretch>
            <a:fillRect/>
          </a:stretch>
        </p:blipFill>
        <p:spPr>
          <a:xfrm>
            <a:off x="10307851" y="3281855"/>
            <a:ext cx="2724150" cy="2228850"/>
          </a:xfrm>
          <a:prstGeom prst="rect">
            <a:avLst/>
          </a:prstGeom>
          <a:noFill/>
          <a:ln>
            <a:noFill/>
          </a:ln>
        </p:spPr>
      </p:pic>
      <p:sp>
        <p:nvSpPr>
          <p:cNvPr id="27" name="正方形/長方形 26"/>
          <p:cNvSpPr/>
          <p:nvPr/>
        </p:nvSpPr>
        <p:spPr>
          <a:xfrm>
            <a:off x="229894" y="432371"/>
            <a:ext cx="7174082" cy="954107"/>
          </a:xfrm>
          <a:prstGeom prst="rect">
            <a:avLst/>
          </a:prstGeom>
          <a:effectLst/>
        </p:spPr>
        <p:txBody>
          <a:bodyPr wrap="square">
            <a:spAutoFit/>
          </a:bodyPr>
          <a:lstStyle/>
          <a:p>
            <a:r>
              <a:rPr lang="ja-JP" altLang="en-US" sz="1400" dirty="0"/>
              <a:t>音楽</a:t>
            </a:r>
            <a:r>
              <a:rPr lang="ja-JP" altLang="en-US" sz="1400" dirty="0" smtClean="0"/>
              <a:t>を挿入したいスライドを表示して＜挿入＞タブの＜オーディオ＞をクリック</a:t>
            </a:r>
            <a:endParaRPr lang="en-US" altLang="ja-JP" sz="1400" dirty="0" smtClean="0"/>
          </a:p>
          <a:p>
            <a:endParaRPr lang="en-US" altLang="ja-JP" sz="1400" dirty="0" smtClean="0"/>
          </a:p>
          <a:p>
            <a:r>
              <a:rPr lang="ja-JP" altLang="en-US" sz="1400" dirty="0" smtClean="0"/>
              <a:t>＜このコンピュータ上のオーディオ＞をクリックしオーディオファイルを指定する</a:t>
            </a:r>
            <a:endParaRPr lang="en-US" altLang="ja-JP" sz="1400" dirty="0"/>
          </a:p>
          <a:p>
            <a:endParaRPr lang="en-US" altLang="ja-JP" sz="1400" dirty="0"/>
          </a:p>
        </p:txBody>
      </p:sp>
      <p:sp>
        <p:nvSpPr>
          <p:cNvPr id="24" name="正方形/長方形 23"/>
          <p:cNvSpPr/>
          <p:nvPr/>
        </p:nvSpPr>
        <p:spPr>
          <a:xfrm>
            <a:off x="7093261" y="133165"/>
            <a:ext cx="506028" cy="719091"/>
          </a:xfrm>
          <a:prstGeom prst="rect">
            <a:avLst/>
          </a:prstGeom>
          <a:noFill/>
          <a:ln w="19050">
            <a:solidFill>
              <a:srgbClr val="9966FF"/>
            </a:solidFill>
          </a:ln>
        </p:spPr>
        <p:txBody>
          <a:bodyPr wrap="square" rtlCol="0" anchor="ctr">
            <a:spAutoFit/>
          </a:bodyPr>
          <a:lstStyle/>
          <a:p>
            <a:pPr algn="ctr"/>
            <a:endParaRPr kumimoji="1" lang="ja-JP" altLang="en-US" sz="1400" dirty="0" smtClean="0"/>
          </a:p>
        </p:txBody>
      </p:sp>
      <p:sp>
        <p:nvSpPr>
          <p:cNvPr id="18" name="正方形/長方形 17"/>
          <p:cNvSpPr/>
          <p:nvPr/>
        </p:nvSpPr>
        <p:spPr>
          <a:xfrm>
            <a:off x="66675" y="3156752"/>
            <a:ext cx="9753600" cy="328843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6675" y="85078"/>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6675" y="1697855"/>
            <a:ext cx="9753600" cy="15537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7625" y="1731600"/>
            <a:ext cx="5619750" cy="400110"/>
          </a:xfrm>
          <a:prstGeom prst="rect">
            <a:avLst/>
          </a:prstGeom>
          <a:noFill/>
        </p:spPr>
        <p:txBody>
          <a:bodyPr wrap="square" rtlCol="0">
            <a:spAutoFit/>
          </a:bodyPr>
          <a:lstStyle/>
          <a:p>
            <a:r>
              <a:rPr kumimoji="1" lang="ja-JP" altLang="en-US" sz="2000" dirty="0" smtClean="0"/>
              <a:t>スライドショー全体に</a:t>
            </a:r>
            <a:r>
              <a:rPr kumimoji="1" lang="en-US" altLang="ja-JP" sz="2000" dirty="0" smtClean="0"/>
              <a:t>BGM</a:t>
            </a:r>
            <a:r>
              <a:rPr kumimoji="1" lang="ja-JP" altLang="en-US" sz="2000" dirty="0" smtClean="0"/>
              <a:t>をつける</a:t>
            </a:r>
            <a:endParaRPr kumimoji="1" lang="ja-JP" altLang="en-US" sz="1400" dirty="0"/>
          </a:p>
        </p:txBody>
      </p:sp>
      <p:sp>
        <p:nvSpPr>
          <p:cNvPr id="28" name="正方形/長方形 27"/>
          <p:cNvSpPr/>
          <p:nvPr/>
        </p:nvSpPr>
        <p:spPr>
          <a:xfrm>
            <a:off x="229894" y="2092495"/>
            <a:ext cx="7174082" cy="954107"/>
          </a:xfrm>
          <a:prstGeom prst="rect">
            <a:avLst/>
          </a:prstGeom>
          <a:effectLst/>
        </p:spPr>
        <p:txBody>
          <a:bodyPr wrap="square">
            <a:spAutoFit/>
          </a:bodyPr>
          <a:lstStyle/>
          <a:p>
            <a:r>
              <a:rPr lang="ja-JP" altLang="en-US" sz="1400" dirty="0" smtClean="0"/>
              <a:t>スライドに挿入したサウンドアイコンをクリック</a:t>
            </a:r>
            <a:endParaRPr lang="en-US" altLang="ja-JP" sz="1400" dirty="0" smtClean="0"/>
          </a:p>
          <a:p>
            <a:endParaRPr lang="en-US" altLang="ja-JP" sz="1400" dirty="0" smtClean="0"/>
          </a:p>
          <a:p>
            <a:r>
              <a:rPr lang="ja-JP" altLang="en-US" sz="1400" dirty="0" smtClean="0"/>
              <a:t>＜再生＞タブの＜バッググラウンドで再生＞をクリックする</a:t>
            </a:r>
            <a:endParaRPr lang="en-US" altLang="ja-JP" sz="1400" dirty="0"/>
          </a:p>
          <a:p>
            <a:endParaRPr lang="en-US" altLang="ja-JP" sz="1400" dirty="0"/>
          </a:p>
        </p:txBody>
      </p:sp>
      <p:pic>
        <p:nvPicPr>
          <p:cNvPr id="7" name="図 6"/>
          <p:cNvPicPr>
            <a:picLocks noChangeAspect="1"/>
          </p:cNvPicPr>
          <p:nvPr/>
        </p:nvPicPr>
        <p:blipFill>
          <a:blip r:embed="rId9"/>
          <a:stretch>
            <a:fillRect/>
          </a:stretch>
        </p:blipFill>
        <p:spPr>
          <a:xfrm>
            <a:off x="7944183" y="2012947"/>
            <a:ext cx="1190791" cy="914528"/>
          </a:xfrm>
          <a:prstGeom prst="rect">
            <a:avLst/>
          </a:prstGeom>
        </p:spPr>
      </p:pic>
      <p:pic>
        <p:nvPicPr>
          <p:cNvPr id="8" name="図 7"/>
          <p:cNvPicPr>
            <a:picLocks noChangeAspect="1"/>
          </p:cNvPicPr>
          <p:nvPr/>
        </p:nvPicPr>
        <p:blipFill>
          <a:blip r:embed="rId10"/>
          <a:stretch>
            <a:fillRect/>
          </a:stretch>
        </p:blipFill>
        <p:spPr>
          <a:xfrm>
            <a:off x="5141101" y="1989576"/>
            <a:ext cx="2529205" cy="953143"/>
          </a:xfrm>
          <a:prstGeom prst="rect">
            <a:avLst/>
          </a:prstGeom>
        </p:spPr>
      </p:pic>
      <p:sp>
        <p:nvSpPr>
          <p:cNvPr id="29" name="テキスト ボックス 28"/>
          <p:cNvSpPr txBox="1"/>
          <p:nvPr/>
        </p:nvSpPr>
        <p:spPr>
          <a:xfrm>
            <a:off x="47625" y="3276314"/>
            <a:ext cx="5619750" cy="400110"/>
          </a:xfrm>
          <a:prstGeom prst="rect">
            <a:avLst/>
          </a:prstGeom>
          <a:noFill/>
        </p:spPr>
        <p:txBody>
          <a:bodyPr wrap="square" rtlCol="0">
            <a:spAutoFit/>
          </a:bodyPr>
          <a:lstStyle/>
          <a:p>
            <a:r>
              <a:rPr kumimoji="1" lang="ja-JP" altLang="en-US" sz="2000" dirty="0" smtClean="0"/>
              <a:t>録音した音声をスライドに挿入する</a:t>
            </a:r>
            <a:endParaRPr kumimoji="1" lang="ja-JP" altLang="en-US" sz="1400" dirty="0"/>
          </a:p>
        </p:txBody>
      </p:sp>
      <p:sp>
        <p:nvSpPr>
          <p:cNvPr id="34" name="正方形/長方形 33"/>
          <p:cNvSpPr/>
          <p:nvPr/>
        </p:nvSpPr>
        <p:spPr>
          <a:xfrm>
            <a:off x="229894" y="3637209"/>
            <a:ext cx="8274914" cy="1169551"/>
          </a:xfrm>
          <a:prstGeom prst="rect">
            <a:avLst/>
          </a:prstGeom>
          <a:effectLst/>
        </p:spPr>
        <p:txBody>
          <a:bodyPr wrap="square">
            <a:spAutoFit/>
          </a:bodyPr>
          <a:lstStyle/>
          <a:p>
            <a:r>
              <a:rPr lang="ja-JP" altLang="en-US" sz="1400" dirty="0" smtClean="0"/>
              <a:t>音声を挿入したいスライドを表示して＜挿入＞タブの＜オーディオ＞から＜オーディオの録音＞をクリック</a:t>
            </a:r>
            <a:endParaRPr lang="en-US" altLang="ja-JP" sz="1400" dirty="0" smtClean="0"/>
          </a:p>
          <a:p>
            <a:endParaRPr lang="en-US" altLang="ja-JP" sz="1400" dirty="0" smtClean="0"/>
          </a:p>
          <a:p>
            <a:r>
              <a:rPr lang="ja-JP" altLang="en-US" sz="1400" dirty="0" smtClean="0"/>
              <a:t>「サウンドの録音」のボックスが開くので＜録音</a:t>
            </a:r>
            <a:r>
              <a:rPr lang="ja-JP" altLang="en-US" sz="1400" dirty="0" smtClean="0">
                <a:solidFill>
                  <a:srgbClr val="FF0000"/>
                </a:solidFill>
              </a:rPr>
              <a:t>●</a:t>
            </a:r>
            <a:r>
              <a:rPr lang="ja-JP" altLang="en-US" sz="1400" dirty="0" smtClean="0"/>
              <a:t>＞をクリックして録音を開始</a:t>
            </a:r>
            <a:endParaRPr lang="en-US" altLang="ja-JP" sz="1400" dirty="0" smtClean="0"/>
          </a:p>
          <a:p>
            <a:endParaRPr lang="en-US" altLang="ja-JP" sz="1400" dirty="0"/>
          </a:p>
          <a:p>
            <a:r>
              <a:rPr lang="ja-JP" altLang="en-US" sz="1400" dirty="0" smtClean="0"/>
              <a:t>＜停止</a:t>
            </a:r>
            <a:r>
              <a:rPr lang="ja-JP" altLang="en-US" sz="1400" dirty="0" smtClean="0">
                <a:solidFill>
                  <a:srgbClr val="00B0F0"/>
                </a:solidFill>
              </a:rPr>
              <a:t>■</a:t>
            </a:r>
            <a:r>
              <a:rPr lang="ja-JP" altLang="en-US" sz="1400" dirty="0" smtClean="0"/>
              <a:t>＞をクリックして＜</a:t>
            </a:r>
            <a:r>
              <a:rPr lang="en-US" altLang="ja-JP" sz="1400" dirty="0" smtClean="0"/>
              <a:t>OK</a:t>
            </a:r>
            <a:r>
              <a:rPr lang="ja-JP" altLang="en-US" sz="1400" dirty="0" smtClean="0"/>
              <a:t>＞クリックすると録音したアイコンが表示されます</a:t>
            </a:r>
            <a:endParaRPr lang="en-US" altLang="ja-JP" sz="1400" dirty="0"/>
          </a:p>
        </p:txBody>
      </p:sp>
      <p:pic>
        <p:nvPicPr>
          <p:cNvPr id="9" name="図 8"/>
          <p:cNvPicPr>
            <a:picLocks noChangeAspect="1"/>
          </p:cNvPicPr>
          <p:nvPr/>
        </p:nvPicPr>
        <p:blipFill>
          <a:blip r:embed="rId11"/>
          <a:stretch>
            <a:fillRect/>
          </a:stretch>
        </p:blipFill>
        <p:spPr>
          <a:xfrm>
            <a:off x="8103915" y="3493370"/>
            <a:ext cx="1608005" cy="741279"/>
          </a:xfrm>
          <a:prstGeom prst="rect">
            <a:avLst/>
          </a:prstGeom>
        </p:spPr>
      </p:pic>
      <p:pic>
        <p:nvPicPr>
          <p:cNvPr id="11" name="図 10"/>
          <p:cNvPicPr>
            <a:picLocks noChangeAspect="1"/>
          </p:cNvPicPr>
          <p:nvPr/>
        </p:nvPicPr>
        <p:blipFill>
          <a:blip r:embed="rId12"/>
          <a:stretch>
            <a:fillRect/>
          </a:stretch>
        </p:blipFill>
        <p:spPr>
          <a:xfrm>
            <a:off x="162453" y="4920302"/>
            <a:ext cx="2403194" cy="1141139"/>
          </a:xfrm>
          <a:prstGeom prst="rect">
            <a:avLst/>
          </a:prstGeom>
        </p:spPr>
      </p:pic>
      <p:pic>
        <p:nvPicPr>
          <p:cNvPr id="13"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6965272" y="4837591"/>
            <a:ext cx="609600" cy="609600"/>
          </a:xfrm>
          <a:prstGeom prst="rect">
            <a:avLst/>
          </a:prstGeom>
        </p:spPr>
      </p:pic>
      <p:pic>
        <p:nvPicPr>
          <p:cNvPr id="16" name="図 15"/>
          <p:cNvPicPr>
            <a:picLocks noChangeAspect="1"/>
          </p:cNvPicPr>
          <p:nvPr/>
        </p:nvPicPr>
        <p:blipFill>
          <a:blip r:embed="rId14"/>
          <a:stretch>
            <a:fillRect/>
          </a:stretch>
        </p:blipFill>
        <p:spPr>
          <a:xfrm>
            <a:off x="2892013" y="4929179"/>
            <a:ext cx="2443468" cy="1156626"/>
          </a:xfrm>
          <a:prstGeom prst="rect">
            <a:avLst/>
          </a:prstGeom>
        </p:spPr>
      </p:pic>
    </p:spTree>
    <p:extLst>
      <p:ext uri="{BB962C8B-B14F-4D97-AF65-F5344CB8AC3E}">
        <p14:creationId xmlns:p14="http://schemas.microsoft.com/office/powerpoint/2010/main" val="2828381982"/>
      </p:ext>
    </p:extLst>
  </p:cSld>
  <p:clrMapOvr>
    <a:masterClrMapping/>
  </p:clrMapOvr>
  <mc:AlternateContent xmlns:mc="http://schemas.openxmlformats.org/markup-compatibility/2006" xmlns:p14="http://schemas.microsoft.com/office/powerpoint/2010/main">
    <mc:Choice Requires="p14">
      <p:transition p14:dur="0" advTm="4529"/>
    </mc:Choice>
    <mc:Fallback xmlns="">
      <p:transition advTm="45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1"/>
                                        </p:tgtEl>
                                      </p:cBhvr>
                                    </p:cmd>
                                  </p:childTnLst>
                                </p:cTn>
                              </p:par>
                            </p:childTnLst>
                          </p:cTn>
                        </p:par>
                      </p:childTnLst>
                    </p:cTn>
                  </p:par>
                </p:childTnLst>
              </p:cTn>
              <p:nextCondLst>
                <p:cond evt="onClick" delay="0">
                  <p:tgtEl>
                    <p:spTgt spid="21"/>
                  </p:tgtEl>
                </p:cond>
              </p:nextCondLst>
            </p:seq>
            <p:video>
              <p:cMediaNode vol="80000" showWhenStopped="0">
                <p:cTn id="12" fill="hold" display="0">
                  <p:stCondLst>
                    <p:cond delay="indefinite"/>
                  </p:stCondLst>
                </p:cTn>
                <p:tgtEl>
                  <p:spTgt spid="21"/>
                </p:tgtEl>
              </p:cMediaNode>
            </p:video>
            <p:audio>
              <p:cMediaNode vol="80000">
                <p:cTn id="13" fill="hold" display="0">
                  <p:stCondLst>
                    <p:cond delay="indefinite"/>
                  </p:stCondLst>
                  <p:endCondLst>
                    <p:cond evt="onStopAudio" delay="0">
                      <p:tgtEl>
                        <p:sldTgt/>
                      </p:tgtEl>
                    </p:cond>
                  </p:endCondLst>
                </p:cTn>
                <p:tgtEl>
                  <p:spTgt spid="13"/>
                </p:tgtEl>
              </p:cMediaNode>
            </p:audio>
          </p:childTnLst>
        </p:cTn>
      </p:par>
    </p:tnLst>
  </p:timing>
  <p:extLst>
    <p:ext uri="{E180D4A7-C9FB-4DFB-919C-405C955672EB}">
      <p14:showEvtLst xmlns:p14="http://schemas.microsoft.com/office/powerpoint/2010/main">
        <p14:playEvt time="32" objId="13"/>
        <p14:playEvt time="4346" objId="13"/>
      </p14:showEvtLst>
    </p:ext>
  </p:extLst>
</p:sld>
</file>

<file path=ppt/theme/theme1.xml><?xml version="1.0" encoding="utf-8"?>
<a:theme xmlns:a="http://schemas.openxmlformats.org/drawingml/2006/main" name="しずく">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上側に影付き">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spDef>
      <a:spPr>
        <a:noFill/>
        <a:ln w="19050">
          <a:solidFill>
            <a:srgbClr val="9966FF"/>
          </a:solidFill>
        </a:ln>
      </a:spPr>
      <a:bodyPr wrap="square" rtlCol="0" anchor="ctr">
        <a:spAutoFit/>
      </a:bodyPr>
      <a:lstStyle>
        <a:defPPr algn="ctr">
          <a:defRPr kumimoji="1" sz="1400" dirty="0" smtClean="0"/>
        </a:defPPr>
      </a:lstStyle>
    </a:spDef>
    <a:txDef>
      <a:spPr>
        <a:noFill/>
      </a:spPr>
      <a:bodyPr wrap="square" rtlCol="0">
        <a:spAutoFit/>
      </a:bodyPr>
      <a:lstStyle>
        <a:defPPr>
          <a:defRPr kumimoji="1" dirty="0" smtClean="0"/>
        </a:defPPr>
      </a:lstStyle>
    </a:txDef>
  </a:objectDefaults>
  <a:extraClrSchemeLst/>
  <a:extLst>
    <a:ext uri="{05A4C25C-085E-4340-85A3-A5531E510DB2}">
      <thm15:themeFamily xmlns:thm15="http://schemas.microsoft.com/office/thememl/2012/main" name="coredou.potx" id="{B2CABF62-A014-4DF0-B29A-29CF278BA9E0}" vid="{2F105F54-71C7-44AA-82B9-87B9800CA981}"/>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0</TotalTime>
  <Words>1267</Words>
  <Application>Microsoft Office PowerPoint</Application>
  <PresentationFormat>A4 210 x 297 mm</PresentationFormat>
  <Paragraphs>197</Paragraphs>
  <Slides>11</Slides>
  <Notes>11</Notes>
  <HiddenSlides>0</HiddenSlides>
  <MMClips>8</MMClips>
  <ScaleCrop>false</ScaleCrop>
  <HeadingPairs>
    <vt:vector size="10" baseType="variant">
      <vt:variant>
        <vt:lpstr>使用されているフォント</vt:lpstr>
      </vt:variant>
      <vt:variant>
        <vt:i4>5</vt:i4>
      </vt:variant>
      <vt:variant>
        <vt:lpstr>テーマ</vt:lpstr>
      </vt:variant>
      <vt:variant>
        <vt:i4>2</vt:i4>
      </vt:variant>
      <vt:variant>
        <vt:lpstr>埋め込まれた OLE サーバー</vt:lpstr>
      </vt:variant>
      <vt:variant>
        <vt:i4>1</vt:i4>
      </vt:variant>
      <vt:variant>
        <vt:lpstr>スライド タイトル</vt:lpstr>
      </vt:variant>
      <vt:variant>
        <vt:i4>11</vt:i4>
      </vt:variant>
      <vt:variant>
        <vt:lpstr>目的別スライド ショー</vt:lpstr>
      </vt:variant>
      <vt:variant>
        <vt:i4>1</vt:i4>
      </vt:variant>
    </vt:vector>
  </HeadingPairs>
  <TitlesOfParts>
    <vt:vector size="20" baseType="lpstr">
      <vt:lpstr>ＭＳ Ｐゴシック</vt:lpstr>
      <vt:lpstr>Tw Cen MT</vt:lpstr>
      <vt:lpstr>Arial</vt:lpstr>
      <vt:lpstr>Calibri</vt:lpstr>
      <vt:lpstr>Calibri Light</vt:lpstr>
      <vt:lpstr>しずく</vt:lpstr>
      <vt:lpstr>デザインの設定</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プレゼン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2020-05-08T23:07:48Z</dcterms:created>
  <dcterms:modified xsi:type="dcterms:W3CDTF">2020-05-09T20:39:32Z</dcterms:modified>
  <cp:contentStatus/>
</cp:coreProperties>
</file>