
<file path=[Content_Types].xml><?xml version="1.0" encoding="utf-8"?>
<Types xmlns="http://schemas.openxmlformats.org/package/2006/content-types">
  <Default Extension="png" ContentType="image/png"/>
  <Default Extension="m4a" ContentType="audio/mp4"/>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746" r:id="rId1"/>
    <p:sldMasterId id="2147483749" r:id="rId2"/>
  </p:sldMasterIdLst>
  <p:notesMasterIdLst>
    <p:notesMasterId r:id="rId11"/>
  </p:notesMasterIdLst>
  <p:handoutMasterIdLst>
    <p:handoutMasterId r:id="rId12"/>
  </p:handoutMasterIdLst>
  <p:sldIdLst>
    <p:sldId id="256" r:id="rId3"/>
    <p:sldId id="257" r:id="rId4"/>
    <p:sldId id="258" r:id="rId5"/>
    <p:sldId id="259" r:id="rId6"/>
    <p:sldId id="260" r:id="rId7"/>
    <p:sldId id="261" r:id="rId8"/>
    <p:sldId id="262" r:id="rId9"/>
    <p:sldId id="263" r:id="rId10"/>
  </p:sldIdLst>
  <p:sldSz cx="9906000" cy="6858000" type="A4"/>
  <p:notesSz cx="6858000" cy="9144000"/>
  <p:custShowLst>
    <p:custShow name="プレゼン" id="0">
      <p:sldLst/>
    </p:custShow>
  </p:custShow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D9D9D9"/>
    <a:srgbClr val="000000"/>
    <a:srgbClr val="EDEDED"/>
    <a:srgbClr val="FFCA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429" autoAdjust="0"/>
  </p:normalViewPr>
  <p:slideViewPr>
    <p:cSldViewPr snapToGrid="0" showGuides="1">
      <p:cViewPr varScale="1">
        <p:scale>
          <a:sx n="71" d="100"/>
          <a:sy n="71" d="100"/>
        </p:scale>
        <p:origin x="84" y="888"/>
      </p:cViewPr>
      <p:guideLst>
        <p:guide orient="horz" pos="2160"/>
        <p:guide pos="3120"/>
      </p:guideLst>
    </p:cSldViewPr>
  </p:slideViewPr>
  <p:outlineViewPr>
    <p:cViewPr>
      <p:scale>
        <a:sx n="33" d="100"/>
        <a:sy n="33" d="100"/>
      </p:scale>
      <p:origin x="0" y="-3774"/>
    </p:cViewPr>
  </p:outlineViewPr>
  <p:notesTextViewPr>
    <p:cViewPr>
      <p:scale>
        <a:sx n="1" d="1"/>
        <a:sy n="1" d="1"/>
      </p:scale>
      <p:origin x="0" y="0"/>
    </p:cViewPr>
  </p:notesTextViewPr>
  <p:notesViewPr>
    <p:cSldViewPr snapToGrid="0">
      <p:cViewPr varScale="1">
        <p:scale>
          <a:sx n="86" d="100"/>
          <a:sy n="86" d="100"/>
        </p:scale>
        <p:origin x="246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0668CFC-BF3E-4536-94E2-EB48393130C7}" type="datetimeFigureOut">
              <a:rPr kumimoji="1" lang="ja-JP" altLang="en-US" smtClean="0"/>
              <a:t>2020/5/10</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CBD455E-63A5-4ED6-BA4F-D5892A33C72F}" type="slidenum">
              <a:rPr kumimoji="1" lang="ja-JP" altLang="en-US" smtClean="0"/>
              <a:t>‹#›</a:t>
            </a:fld>
            <a:endParaRPr kumimoji="1" lang="ja-JP" altLang="en-US"/>
          </a:p>
        </p:txBody>
      </p:sp>
    </p:spTree>
    <p:extLst>
      <p:ext uri="{BB962C8B-B14F-4D97-AF65-F5344CB8AC3E}">
        <p14:creationId xmlns:p14="http://schemas.microsoft.com/office/powerpoint/2010/main" val="6470516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5C7A85-071A-4019-8158-CE3AEF2ACE2A}" type="datetimeFigureOut">
              <a:rPr kumimoji="1" lang="ja-JP" altLang="en-US" smtClean="0"/>
              <a:t>2020/5/10</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6CAFAE-610A-4CF4-AC8C-AB5FD0D7C095}" type="slidenum">
              <a:rPr kumimoji="1" lang="ja-JP" altLang="en-US" smtClean="0"/>
              <a:t>‹#›</a:t>
            </a:fld>
            <a:endParaRPr kumimoji="1" lang="ja-JP" altLang="en-US"/>
          </a:p>
        </p:txBody>
      </p:sp>
    </p:spTree>
    <p:extLst>
      <p:ext uri="{BB962C8B-B14F-4D97-AF65-F5344CB8AC3E}">
        <p14:creationId xmlns:p14="http://schemas.microsoft.com/office/powerpoint/2010/main" val="17394650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1</a:t>
            </a:fld>
            <a:endParaRPr kumimoji="1" lang="ja-JP" altLang="en-US"/>
          </a:p>
        </p:txBody>
      </p:sp>
    </p:spTree>
    <p:extLst>
      <p:ext uri="{BB962C8B-B14F-4D97-AF65-F5344CB8AC3E}">
        <p14:creationId xmlns:p14="http://schemas.microsoft.com/office/powerpoint/2010/main" val="4042201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2</a:t>
            </a:fld>
            <a:endParaRPr kumimoji="1" lang="ja-JP" altLang="en-US"/>
          </a:p>
        </p:txBody>
      </p:sp>
    </p:spTree>
    <p:extLst>
      <p:ext uri="{BB962C8B-B14F-4D97-AF65-F5344CB8AC3E}">
        <p14:creationId xmlns:p14="http://schemas.microsoft.com/office/powerpoint/2010/main" val="4113227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3</a:t>
            </a:fld>
            <a:endParaRPr kumimoji="1" lang="ja-JP" altLang="en-US"/>
          </a:p>
        </p:txBody>
      </p:sp>
    </p:spTree>
    <p:extLst>
      <p:ext uri="{BB962C8B-B14F-4D97-AF65-F5344CB8AC3E}">
        <p14:creationId xmlns:p14="http://schemas.microsoft.com/office/powerpoint/2010/main" val="2546839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4</a:t>
            </a:fld>
            <a:endParaRPr kumimoji="1" lang="ja-JP" altLang="en-US"/>
          </a:p>
        </p:txBody>
      </p:sp>
    </p:spTree>
    <p:extLst>
      <p:ext uri="{BB962C8B-B14F-4D97-AF65-F5344CB8AC3E}">
        <p14:creationId xmlns:p14="http://schemas.microsoft.com/office/powerpoint/2010/main" val="3713561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5</a:t>
            </a:fld>
            <a:endParaRPr kumimoji="1" lang="ja-JP" altLang="en-US"/>
          </a:p>
        </p:txBody>
      </p:sp>
    </p:spTree>
    <p:extLst>
      <p:ext uri="{BB962C8B-B14F-4D97-AF65-F5344CB8AC3E}">
        <p14:creationId xmlns:p14="http://schemas.microsoft.com/office/powerpoint/2010/main" val="4116933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6</a:t>
            </a:fld>
            <a:endParaRPr kumimoji="1" lang="ja-JP" altLang="en-US"/>
          </a:p>
        </p:txBody>
      </p:sp>
    </p:spTree>
    <p:extLst>
      <p:ext uri="{BB962C8B-B14F-4D97-AF65-F5344CB8AC3E}">
        <p14:creationId xmlns:p14="http://schemas.microsoft.com/office/powerpoint/2010/main" val="7008080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7</a:t>
            </a:fld>
            <a:endParaRPr kumimoji="1" lang="ja-JP" altLang="en-US"/>
          </a:p>
        </p:txBody>
      </p:sp>
    </p:spTree>
    <p:extLst>
      <p:ext uri="{BB962C8B-B14F-4D97-AF65-F5344CB8AC3E}">
        <p14:creationId xmlns:p14="http://schemas.microsoft.com/office/powerpoint/2010/main" val="42768616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8</a:t>
            </a:fld>
            <a:endParaRPr kumimoji="1" lang="ja-JP" altLang="en-US"/>
          </a:p>
        </p:txBody>
      </p:sp>
    </p:spTree>
    <p:extLst>
      <p:ext uri="{BB962C8B-B14F-4D97-AF65-F5344CB8AC3E}">
        <p14:creationId xmlns:p14="http://schemas.microsoft.com/office/powerpoint/2010/main" val="40529347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742441" y="2367094"/>
            <a:ext cx="8420609"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3" name="日付プレースホルダー 2"/>
          <p:cNvSpPr>
            <a:spLocks noGrp="1"/>
          </p:cNvSpPr>
          <p:nvPr>
            <p:ph type="dt" sz="half" idx="14"/>
          </p:nvPr>
        </p:nvSpPr>
        <p:spPr/>
        <p:txBody>
          <a:bodyPr/>
          <a:lstStyle/>
          <a:p>
            <a:fld id="{1B8C41DB-283E-4F31-86F5-FB92BC6E611C}" type="datetime1">
              <a:rPr lang="en-US" altLang="ja-JP" smtClean="0"/>
              <a:t>5/10/2020</a:t>
            </a:fld>
            <a:endParaRPr lang="en-US" dirty="0"/>
          </a:p>
        </p:txBody>
      </p:sp>
      <p:sp>
        <p:nvSpPr>
          <p:cNvPr id="8" name="フッター プレースホルダー 7"/>
          <p:cNvSpPr>
            <a:spLocks noGrp="1"/>
          </p:cNvSpPr>
          <p:nvPr>
            <p:ph type="ftr" sz="quarter" idx="15"/>
          </p:nvPr>
        </p:nvSpPr>
        <p:spPr/>
        <p:txBody>
          <a:bodyPr/>
          <a:lstStyle/>
          <a:p>
            <a:r>
              <a:rPr lang="en-US" altLang="ja-JP" smtClean="0"/>
              <a:t>https://coredou.com/</a:t>
            </a:r>
            <a:endParaRPr lang="en-US" altLang="ja-JP" dirty="0"/>
          </a:p>
        </p:txBody>
      </p:sp>
      <p:sp>
        <p:nvSpPr>
          <p:cNvPr id="9" name="スライド番号プレースホルダー 8"/>
          <p:cNvSpPr>
            <a:spLocks noGrp="1"/>
          </p:cNvSpPr>
          <p:nvPr>
            <p:ph type="sldNum" sz="quarter" idx="16"/>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988741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365125"/>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625" y="2505075"/>
            <a:ext cx="419100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13" y="2505075"/>
            <a:ext cx="421163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FDD0CEE-576C-4394-9EB5-A7F295EE0FEF}" type="datetimeFigureOut">
              <a:rPr kumimoji="1" lang="ja-JP" altLang="en-US" smtClean="0"/>
              <a:t>2020/5/10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102A5E4-B531-4B70-82C2-A4DB55FF9FB4}" type="slidenum">
              <a:rPr kumimoji="1" lang="ja-JP" altLang="en-US" smtClean="0"/>
              <a:t>‹#›</a:t>
            </a:fld>
            <a:endParaRPr kumimoji="1" lang="ja-JP" altLang="en-US"/>
          </a:p>
        </p:txBody>
      </p:sp>
    </p:spTree>
    <p:extLst>
      <p:ext uri="{BB962C8B-B14F-4D97-AF65-F5344CB8AC3E}">
        <p14:creationId xmlns:p14="http://schemas.microsoft.com/office/powerpoint/2010/main" val="31301437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FDD0CEE-576C-4394-9EB5-A7F295EE0FEF}" type="datetimeFigureOut">
              <a:rPr kumimoji="1" lang="ja-JP" altLang="en-US" smtClean="0"/>
              <a:t>2020/5/10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102A5E4-B531-4B70-82C2-A4DB55FF9FB4}" type="slidenum">
              <a:rPr kumimoji="1" lang="ja-JP" altLang="en-US" smtClean="0"/>
              <a:t>‹#›</a:t>
            </a:fld>
            <a:endParaRPr kumimoji="1" lang="ja-JP" altLang="en-US"/>
          </a:p>
        </p:txBody>
      </p:sp>
    </p:spTree>
    <p:extLst>
      <p:ext uri="{BB962C8B-B14F-4D97-AF65-F5344CB8AC3E}">
        <p14:creationId xmlns:p14="http://schemas.microsoft.com/office/powerpoint/2010/main" val="42847114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FDD0CEE-576C-4394-9EB5-A7F295EE0FEF}" type="datetimeFigureOut">
              <a:rPr kumimoji="1" lang="ja-JP" altLang="en-US" smtClean="0"/>
              <a:t>2020/5/10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102A5E4-B531-4B70-82C2-A4DB55FF9FB4}" type="slidenum">
              <a:rPr kumimoji="1" lang="ja-JP" altLang="en-US" smtClean="0"/>
              <a:t>‹#›</a:t>
            </a:fld>
            <a:endParaRPr kumimoji="1" lang="ja-JP" altLang="en-US"/>
          </a:p>
        </p:txBody>
      </p:sp>
    </p:spTree>
    <p:extLst>
      <p:ext uri="{BB962C8B-B14F-4D97-AF65-F5344CB8AC3E}">
        <p14:creationId xmlns:p14="http://schemas.microsoft.com/office/powerpoint/2010/main" val="8059276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9" name="タイトル 8"/>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 name="日付プレースホルダー 9"/>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11" name="フッター プレースホルダー 10"/>
          <p:cNvSpPr>
            <a:spLocks noGrp="1"/>
          </p:cNvSpPr>
          <p:nvPr>
            <p:ph type="ftr" sz="quarter" idx="11"/>
          </p:nvPr>
        </p:nvSpPr>
        <p:spPr/>
        <p:txBody>
          <a:bodyPr/>
          <a:lstStyle/>
          <a:p>
            <a:r>
              <a:rPr lang="en-US" altLang="ja-JP" smtClean="0"/>
              <a:t>https://coredou.com/</a:t>
            </a:r>
            <a:endParaRPr lang="en-US" altLang="ja-JP" dirty="0"/>
          </a:p>
        </p:txBody>
      </p:sp>
      <p:sp>
        <p:nvSpPr>
          <p:cNvPr id="12" name="スライド番号プレースホルダー 11"/>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49648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7" name="日付プレースホルダー 6"/>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8" name="フッター プレースホルダー 7"/>
          <p:cNvSpPr>
            <a:spLocks noGrp="1"/>
          </p:cNvSpPr>
          <p:nvPr>
            <p:ph type="ftr" sz="quarter" idx="11"/>
          </p:nvPr>
        </p:nvSpPr>
        <p:spPr/>
        <p:txBody>
          <a:bodyPr/>
          <a:lstStyle/>
          <a:p>
            <a:r>
              <a:rPr lang="en-US" altLang="ja-JP" smtClean="0"/>
              <a:t>https://coredou.com/</a:t>
            </a:r>
            <a:endParaRPr lang="en-US" altLang="ja-JP" dirty="0"/>
          </a:p>
        </p:txBody>
      </p:sp>
      <p:sp>
        <p:nvSpPr>
          <p:cNvPr id="9" name="スライド番号プレースホルダー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671755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195762"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29200" y="1825625"/>
            <a:ext cx="4195763"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8" name="日付プレースホルダー 7"/>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9" name="フッター プレースホルダー 8"/>
          <p:cNvSpPr>
            <a:spLocks noGrp="1"/>
          </p:cNvSpPr>
          <p:nvPr>
            <p:ph type="ftr" sz="quarter" idx="11"/>
          </p:nvPr>
        </p:nvSpPr>
        <p:spPr/>
        <p:txBody>
          <a:bodyPr/>
          <a:lstStyle/>
          <a:p>
            <a:r>
              <a:rPr lang="en-US" altLang="ja-JP" smtClean="0"/>
              <a:t>https://coredou.com/</a:t>
            </a:r>
            <a:endParaRPr lang="en-US" altLang="ja-JP" dirty="0"/>
          </a:p>
        </p:txBody>
      </p:sp>
      <p:sp>
        <p:nvSpPr>
          <p:cNvPr id="10" name="スライド番号プレースホルダー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70623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6" name="日付プレースホルダー 5"/>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7" name="フッター プレースホルダー 6"/>
          <p:cNvSpPr>
            <a:spLocks noGrp="1"/>
          </p:cNvSpPr>
          <p:nvPr>
            <p:ph type="ftr" sz="quarter" idx="11"/>
          </p:nvPr>
        </p:nvSpPr>
        <p:spPr/>
        <p:txBody>
          <a:bodyPr/>
          <a:lstStyle/>
          <a:p>
            <a:r>
              <a:rPr lang="en-US" altLang="ja-JP" smtClean="0"/>
              <a:t>https://coredou.com/</a:t>
            </a:r>
            <a:endParaRPr lang="en-US" altLang="ja-JP" dirty="0"/>
          </a:p>
        </p:txBody>
      </p:sp>
      <p:sp>
        <p:nvSpPr>
          <p:cNvPr id="8" name="スライド番号プレースホルダー 7"/>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216909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8" name="日付プレースホルダー 7"/>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9" name="フッター プレースホルダー 8"/>
          <p:cNvSpPr>
            <a:spLocks noGrp="1"/>
          </p:cNvSpPr>
          <p:nvPr>
            <p:ph type="ftr" sz="quarter" idx="11"/>
          </p:nvPr>
        </p:nvSpPr>
        <p:spPr/>
        <p:txBody>
          <a:bodyPr/>
          <a:lstStyle/>
          <a:p>
            <a:r>
              <a:rPr lang="en-US" altLang="ja-JP" smtClean="0"/>
              <a:t>https://coredou.com/</a:t>
            </a:r>
            <a:endParaRPr lang="en-US" altLang="ja-JP" dirty="0"/>
          </a:p>
        </p:txBody>
      </p:sp>
      <p:sp>
        <p:nvSpPr>
          <p:cNvPr id="10" name="スライド番号プレースホルダー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399228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8" name="日付プレースホルダー 7"/>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9" name="フッター プレースホルダー 8"/>
          <p:cNvSpPr>
            <a:spLocks noGrp="1"/>
          </p:cNvSpPr>
          <p:nvPr>
            <p:ph type="ftr" sz="quarter" idx="11"/>
          </p:nvPr>
        </p:nvSpPr>
        <p:spPr/>
        <p:txBody>
          <a:bodyPr/>
          <a:lstStyle/>
          <a:p>
            <a:r>
              <a:rPr lang="en-US" altLang="ja-JP" smtClean="0"/>
              <a:t>https://coredou.com/</a:t>
            </a:r>
            <a:endParaRPr lang="en-US" altLang="ja-JP" dirty="0"/>
          </a:p>
        </p:txBody>
      </p:sp>
      <p:sp>
        <p:nvSpPr>
          <p:cNvPr id="10" name="スライド番号プレースホルダー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37945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9775" y="365125"/>
            <a:ext cx="2135188"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8" y="365125"/>
            <a:ext cx="6256337"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8" name="フッター プレースホルダー 7"/>
          <p:cNvSpPr>
            <a:spLocks noGrp="1"/>
          </p:cNvSpPr>
          <p:nvPr>
            <p:ph type="ftr" sz="quarter" idx="11"/>
          </p:nvPr>
        </p:nvSpPr>
        <p:spPr/>
        <p:txBody>
          <a:bodyPr/>
          <a:lstStyle/>
          <a:p>
            <a:r>
              <a:rPr lang="en-US" altLang="ja-JP" smtClean="0"/>
              <a:t>https://coredou.com/</a:t>
            </a:r>
            <a:endParaRPr lang="en-US" altLang="ja-JP" dirty="0"/>
          </a:p>
        </p:txBody>
      </p:sp>
      <p:sp>
        <p:nvSpPr>
          <p:cNvPr id="9" name="スライド番号プレースホルダー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29281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6" name="日付プレースホルダー 5"/>
          <p:cNvSpPr>
            <a:spLocks noGrp="1"/>
          </p:cNvSpPr>
          <p:nvPr>
            <p:ph type="dt" sz="half" idx="10"/>
          </p:nvPr>
        </p:nvSpPr>
        <p:spPr/>
        <p:txBody>
          <a:bodyPr/>
          <a:lstStyle/>
          <a:p>
            <a:fld id="{DFDD0CEE-576C-4394-9EB5-A7F295EE0FEF}" type="datetimeFigureOut">
              <a:rPr kumimoji="1" lang="ja-JP" altLang="en-US" smtClean="0"/>
              <a:t>2020/5/10</a:t>
            </a:fld>
            <a:endParaRPr kumimoji="1" lang="ja-JP" altLang="en-US"/>
          </a:p>
        </p:txBody>
      </p:sp>
      <p:sp>
        <p:nvSpPr>
          <p:cNvPr id="7" name="フッター プレースホルダー 6"/>
          <p:cNvSpPr>
            <a:spLocks noGrp="1"/>
          </p:cNvSpPr>
          <p:nvPr>
            <p:ph type="ftr" sz="quarter" idx="11"/>
          </p:nvPr>
        </p:nvSpPr>
        <p:spPr/>
        <p:txBody>
          <a:bodyPr/>
          <a:lstStyle/>
          <a:p>
            <a:endParaRPr kumimoji="1" lang="ja-JP" altLang="en-US"/>
          </a:p>
        </p:txBody>
      </p:sp>
      <p:sp>
        <p:nvSpPr>
          <p:cNvPr id="8" name="スライド番号プレースホルダー 7"/>
          <p:cNvSpPr>
            <a:spLocks noGrp="1"/>
          </p:cNvSpPr>
          <p:nvPr>
            <p:ph type="sldNum" sz="quarter" idx="12"/>
          </p:nvPr>
        </p:nvSpPr>
        <p:spPr/>
        <p:txBody>
          <a:bodyPr/>
          <a:lstStyle/>
          <a:p>
            <a:fld id="{4102A5E4-B531-4B70-82C2-A4DB55FF9FB4}" type="slidenum">
              <a:rPr kumimoji="1" lang="ja-JP" altLang="en-US" smtClean="0"/>
              <a:t>‹#›</a:t>
            </a:fld>
            <a:endParaRPr kumimoji="1" lang="ja-JP" altLang="en-US"/>
          </a:p>
        </p:txBody>
      </p:sp>
    </p:spTree>
    <p:extLst>
      <p:ext uri="{BB962C8B-B14F-4D97-AF65-F5344CB8AC3E}">
        <p14:creationId xmlns:p14="http://schemas.microsoft.com/office/powerpoint/2010/main" val="12696567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3.JPG"/><Relationship Id="rId5" Type="http://schemas.openxmlformats.org/officeDocument/2006/relationships/theme" Target="../theme/theme2.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8" name="Picture 6" descr="Droplets-SD-Content-R1d.p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pic>
        <p:nvPicPr>
          <p:cNvPr id="1026" name="Picture 2" descr="\\DROBO-FS\QuickDrops\JB\PPTX NG\Droplets\LightingOverlay.png"/>
          <p:cNvPicPr>
            <a:picLocks noChangeAspect="1" noChangeArrowheads="1"/>
          </p:cNvPicPr>
          <p:nvPr/>
        </p:nvPicPr>
        <p:blipFill>
          <a:blip r:embed="rId11">
            <a:alphaModFix/>
            <a:extLst>
              <a:ext uri="{28A0092B-C50C-407E-A947-70E740481C1C}">
                <a14:useLocalDpi xmlns:a14="http://schemas.microsoft.com/office/drawing/2010/main" val="0"/>
              </a:ext>
            </a:extLst>
          </a:blip>
          <a:srcRect/>
          <a:stretch>
            <a:fillRect/>
          </a:stretch>
        </p:blipFill>
        <p:spPr bwMode="auto">
          <a:xfrm>
            <a:off x="1" y="-1"/>
            <a:ext cx="9906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742443" y="618519"/>
            <a:ext cx="8421116" cy="159617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42443" y="2367095"/>
            <a:ext cx="8421117" cy="342410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981414" y="6492875"/>
            <a:ext cx="2228850" cy="365125"/>
          </a:xfrm>
          <a:prstGeom prst="rect">
            <a:avLst/>
          </a:prstGeom>
        </p:spPr>
        <p:txBody>
          <a:bodyPr vert="horz" lIns="91440" tIns="45720" rIns="91440" bIns="45720" rtlCol="0" anchor="ctr"/>
          <a:lstStyle>
            <a:lvl1pPr algn="r">
              <a:defRPr sz="1000">
                <a:solidFill>
                  <a:schemeClr val="tx1"/>
                </a:solidFill>
              </a:defRPr>
            </a:lvl1pPr>
          </a:lstStyle>
          <a:p>
            <a:fld id="{1B8C41DB-283E-4F31-86F5-FB92BC6E611C}" type="datetime1">
              <a:rPr lang="en-US" altLang="ja-JP" smtClean="0"/>
              <a:t>5/10/2020</a:t>
            </a:fld>
            <a:endParaRPr lang="en-US" dirty="0"/>
          </a:p>
        </p:txBody>
      </p:sp>
      <p:sp>
        <p:nvSpPr>
          <p:cNvPr id="5" name="Footer Placeholder 4"/>
          <p:cNvSpPr>
            <a:spLocks noGrp="1"/>
          </p:cNvSpPr>
          <p:nvPr>
            <p:ph type="ftr" sz="quarter" idx="3"/>
          </p:nvPr>
        </p:nvSpPr>
        <p:spPr>
          <a:xfrm>
            <a:off x="0" y="6492875"/>
            <a:ext cx="2794000" cy="365125"/>
          </a:xfrm>
          <a:prstGeom prst="rect">
            <a:avLst/>
          </a:prstGeom>
        </p:spPr>
        <p:txBody>
          <a:bodyPr vert="horz" lIns="91440" tIns="45720" rIns="91440" bIns="45720" rtlCol="0" anchor="ctr"/>
          <a:lstStyle>
            <a:lvl1pPr algn="l">
              <a:defRPr sz="1800" b="0">
                <a:solidFill>
                  <a:schemeClr val="tx2"/>
                </a:solidFill>
              </a:defRPr>
            </a:lvl1pPr>
          </a:lstStyle>
          <a:p>
            <a:r>
              <a:rPr lang="en-US" altLang="ja-JP" dirty="0" smtClean="0"/>
              <a:t>https://coredou.com/</a:t>
            </a:r>
            <a:endParaRPr lang="en-US" altLang="ja-JP" dirty="0"/>
          </a:p>
        </p:txBody>
      </p:sp>
      <p:sp>
        <p:nvSpPr>
          <p:cNvPr id="6" name="Slide Number Placeholder 5"/>
          <p:cNvSpPr>
            <a:spLocks noGrp="1"/>
          </p:cNvSpPr>
          <p:nvPr>
            <p:ph type="sldNum" sz="quarter" idx="4"/>
          </p:nvPr>
        </p:nvSpPr>
        <p:spPr>
          <a:xfrm>
            <a:off x="9285076" y="6492875"/>
            <a:ext cx="620924" cy="365125"/>
          </a:xfrm>
          <a:prstGeom prst="rect">
            <a:avLst/>
          </a:prstGeom>
        </p:spPr>
        <p:txBody>
          <a:bodyPr vert="horz" lIns="91440" tIns="45720" rIns="91440" bIns="45720" rtlCol="0" anchor="ctr"/>
          <a:lstStyle>
            <a:lvl1pPr algn="r">
              <a:defRPr sz="1000">
                <a:solidFill>
                  <a:schemeClr val="tx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9289783"/>
      </p:ext>
    </p:extLst>
  </p:cSld>
  <p:clrMap bg1="lt1" tx1="dk1" bg2="lt2" tx2="dk2" accent1="accent1" accent2="accent2" accent3="accent3" accent4="accent4" accent5="accent5" accent6="accent6" hlink="hlink" folHlink="folHlink"/>
  <p:sldLayoutIdLst>
    <p:sldLayoutId id="2147483748" r:id="rId1"/>
    <p:sldLayoutId id="2147483752" r:id="rId2"/>
    <p:sldLayoutId id="2147483750" r:id="rId3"/>
    <p:sldLayoutId id="2147483753" r:id="rId4"/>
    <p:sldLayoutId id="2147483755" r:id="rId5"/>
    <p:sldLayoutId id="2147483757" r:id="rId6"/>
    <p:sldLayoutId id="2147483758" r:id="rId7"/>
    <p:sldLayoutId id="2147483760" r:id="rId8"/>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sldNum="0" hdr="0" dt="0"/>
  <p:txStyles>
    <p:title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a:alphaModFix amt="50000"/>
            <a:lum/>
          </a:blip>
          <a:srcRect/>
          <a:stretch>
            <a:fillRect l="-12000" r="-12000"/>
          </a:stretch>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DD0CEE-576C-4394-9EB5-A7F295EE0FEF}" type="datetimeFigureOut">
              <a:rPr kumimoji="1" lang="ja-JP" altLang="en-US" smtClean="0"/>
              <a:t>2020/5/10</a:t>
            </a:fld>
            <a:endParaRPr kumimoji="1" lang="ja-JP" altLang="en-US"/>
          </a:p>
        </p:txBody>
      </p:sp>
      <p:sp>
        <p:nvSpPr>
          <p:cNvPr id="5" name="フッター プレースホルダー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02A5E4-B531-4B70-82C2-A4DB55FF9FB4}" type="slidenum">
              <a:rPr kumimoji="1" lang="ja-JP" altLang="en-US" smtClean="0"/>
              <a:t>‹#›</a:t>
            </a:fld>
            <a:endParaRPr kumimoji="1" lang="ja-JP" altLang="en-US"/>
          </a:p>
        </p:txBody>
      </p:sp>
    </p:spTree>
    <p:extLst>
      <p:ext uri="{BB962C8B-B14F-4D97-AF65-F5344CB8AC3E}">
        <p14:creationId xmlns:p14="http://schemas.microsoft.com/office/powerpoint/2010/main" val="1791569080"/>
      </p:ext>
    </p:extLst>
  </p:cSld>
  <p:clrMap bg1="lt1" tx1="dk1" bg2="lt2" tx2="dk2" accent1="accent1" accent2="accent2" accent3="accent3" accent4="accent4" accent5="accent5" accent6="accent6" hlink="hlink" folHlink="folHlink"/>
  <p:sldLayoutIdLst>
    <p:sldLayoutId id="2147483761" r:id="rId1"/>
    <p:sldLayoutId id="2147483754" r:id="rId2"/>
    <p:sldLayoutId id="2147483759" r:id="rId3"/>
    <p:sldLayoutId id="2147483756" r:id="rId4"/>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slideLayout" Target="../slideLayouts/slideLayout1.xml"/><Relationship Id="rId7" Type="http://schemas.openxmlformats.org/officeDocument/2006/relationships/image" Target="../media/image20.png"/><Relationship Id="rId2" Type="http://schemas.openxmlformats.org/officeDocument/2006/relationships/audio" Target="../media/media1.m4a"/><Relationship Id="rId1" Type="http://schemas.microsoft.com/office/2007/relationships/media" Target="../media/media1.m4a"/><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slideLayout" Target="../slideLayouts/slideLayout1.xml"/><Relationship Id="rId7" Type="http://schemas.openxmlformats.org/officeDocument/2006/relationships/image" Target="../media/image23.png"/><Relationship Id="rId2" Type="http://schemas.openxmlformats.org/officeDocument/2006/relationships/audio" Target="../media/media1.m4a"/><Relationship Id="rId1" Type="http://schemas.microsoft.com/office/2007/relationships/media" Target="../media/media1.m4a"/><Relationship Id="rId6" Type="http://schemas.openxmlformats.org/officeDocument/2006/relationships/image" Target="../media/image22.png"/><Relationship Id="rId5" Type="http://schemas.openxmlformats.org/officeDocument/2006/relationships/image" Target="../media/image18.png"/><Relationship Id="rId4" Type="http://schemas.openxmlformats.org/officeDocument/2006/relationships/notesSlide" Target="../notesSlides/notesSlide8.xml"/><Relationship Id="rId9" Type="http://schemas.openxmlformats.org/officeDocument/2006/relationships/image" Target="../media/image2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31" name="テキスト ボックス 30"/>
          <p:cNvSpPr txBox="1"/>
          <p:nvPr/>
        </p:nvSpPr>
        <p:spPr>
          <a:xfrm>
            <a:off x="47625" y="71476"/>
            <a:ext cx="5619750" cy="400110"/>
          </a:xfrm>
          <a:prstGeom prst="rect">
            <a:avLst/>
          </a:prstGeom>
          <a:noFill/>
        </p:spPr>
        <p:txBody>
          <a:bodyPr wrap="square" rtlCol="0">
            <a:spAutoFit/>
          </a:bodyPr>
          <a:lstStyle/>
          <a:p>
            <a:r>
              <a:rPr kumimoji="1" lang="ja-JP" altLang="en-US" sz="2000" dirty="0" smtClean="0"/>
              <a:t>複数のモニターを使ってスライドショーをする</a:t>
            </a:r>
            <a:endParaRPr kumimoji="1" lang="ja-JP" altLang="en-US" sz="1400" dirty="0"/>
          </a:p>
        </p:txBody>
      </p:sp>
      <p:sp>
        <p:nvSpPr>
          <p:cNvPr id="14" name="テキスト ボックス 13"/>
          <p:cNvSpPr txBox="1"/>
          <p:nvPr/>
        </p:nvSpPr>
        <p:spPr>
          <a:xfrm>
            <a:off x="47625" y="3338455"/>
            <a:ext cx="5619750" cy="400110"/>
          </a:xfrm>
          <a:prstGeom prst="rect">
            <a:avLst/>
          </a:prstGeom>
          <a:noFill/>
        </p:spPr>
        <p:txBody>
          <a:bodyPr wrap="square" rtlCol="0">
            <a:spAutoFit/>
          </a:bodyPr>
          <a:lstStyle/>
          <a:p>
            <a:r>
              <a:rPr kumimoji="1" lang="ja-JP" altLang="en-US" sz="2000" dirty="0" smtClean="0"/>
              <a:t>発表者ツールを使用する</a:t>
            </a:r>
            <a:endParaRPr kumimoji="1" lang="ja-JP" altLang="en-US" sz="1400" dirty="0"/>
          </a:p>
        </p:txBody>
      </p:sp>
      <p:sp>
        <p:nvSpPr>
          <p:cNvPr id="18" name="テキスト ボックス 17"/>
          <p:cNvSpPr txBox="1"/>
          <p:nvPr/>
        </p:nvSpPr>
        <p:spPr>
          <a:xfrm>
            <a:off x="47625" y="4927563"/>
            <a:ext cx="5619750" cy="400110"/>
          </a:xfrm>
          <a:prstGeom prst="rect">
            <a:avLst/>
          </a:prstGeom>
          <a:noFill/>
        </p:spPr>
        <p:txBody>
          <a:bodyPr wrap="square" rtlCol="0">
            <a:spAutoFit/>
          </a:bodyPr>
          <a:lstStyle/>
          <a:p>
            <a:r>
              <a:rPr kumimoji="1" lang="ja-JP" altLang="en-US" sz="2000" dirty="0" smtClean="0"/>
              <a:t>スライドの表示から発表者ツールに切り替える</a:t>
            </a:r>
            <a:endParaRPr kumimoji="1" lang="ja-JP" altLang="en-US" sz="1400" dirty="0"/>
          </a:p>
        </p:txBody>
      </p:sp>
      <p:sp>
        <p:nvSpPr>
          <p:cNvPr id="20" name="テキスト ボックス 19"/>
          <p:cNvSpPr txBox="1"/>
          <p:nvPr/>
        </p:nvSpPr>
        <p:spPr>
          <a:xfrm>
            <a:off x="47625" y="1731601"/>
            <a:ext cx="5619750" cy="400110"/>
          </a:xfrm>
          <a:prstGeom prst="rect">
            <a:avLst/>
          </a:prstGeom>
          <a:noFill/>
        </p:spPr>
        <p:txBody>
          <a:bodyPr wrap="square" rtlCol="0">
            <a:spAutoFit/>
          </a:bodyPr>
          <a:lstStyle/>
          <a:p>
            <a:r>
              <a:rPr kumimoji="1" lang="ja-JP" altLang="en-US" sz="2000" dirty="0" smtClean="0"/>
              <a:t>ウィンドウ内でスライドショーを確認する</a:t>
            </a:r>
            <a:endParaRPr kumimoji="1" lang="ja-JP" altLang="en-US" sz="1400" dirty="0"/>
          </a:p>
        </p:txBody>
      </p:sp>
      <p:sp>
        <p:nvSpPr>
          <p:cNvPr id="22" name="正方形/長方形 21"/>
          <p:cNvSpPr/>
          <p:nvPr/>
        </p:nvSpPr>
        <p:spPr>
          <a:xfrm>
            <a:off x="247650" y="2119132"/>
            <a:ext cx="7174082" cy="523220"/>
          </a:xfrm>
          <a:prstGeom prst="rect">
            <a:avLst/>
          </a:prstGeom>
          <a:effectLst/>
        </p:spPr>
        <p:txBody>
          <a:bodyPr wrap="square">
            <a:spAutoFit/>
          </a:bodyPr>
          <a:lstStyle/>
          <a:p>
            <a:r>
              <a:rPr lang="ja-JP" altLang="en-US" sz="1400" dirty="0" smtClean="0"/>
              <a:t>＜表示＞タブの＜閲覧表示＞をクリック</a:t>
            </a:r>
            <a:endParaRPr lang="en-US" altLang="ja-JP" sz="1400" dirty="0" smtClean="0"/>
          </a:p>
          <a:p>
            <a:endParaRPr lang="en-US" altLang="ja-JP" sz="1400" dirty="0"/>
          </a:p>
        </p:txBody>
      </p:sp>
      <p:sp>
        <p:nvSpPr>
          <p:cNvPr id="23" name="正方形/長方形 22"/>
          <p:cNvSpPr/>
          <p:nvPr/>
        </p:nvSpPr>
        <p:spPr>
          <a:xfrm>
            <a:off x="66675" y="85078"/>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66675" y="1697855"/>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66675" y="3310632"/>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66675" y="4923409"/>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247650" y="521147"/>
            <a:ext cx="7174082" cy="523220"/>
          </a:xfrm>
          <a:prstGeom prst="rect">
            <a:avLst/>
          </a:prstGeom>
          <a:effectLst/>
        </p:spPr>
        <p:txBody>
          <a:bodyPr wrap="square">
            <a:spAutoFit/>
          </a:bodyPr>
          <a:lstStyle/>
          <a:p>
            <a:r>
              <a:rPr lang="ja-JP" altLang="en-US" sz="1400" dirty="0" smtClean="0"/>
              <a:t>＜スライドショー＞タブの＜モニター＞横のボックスで</a:t>
            </a:r>
            <a:endParaRPr lang="en-US" altLang="ja-JP" sz="1400" dirty="0" smtClean="0"/>
          </a:p>
          <a:p>
            <a:r>
              <a:rPr lang="ja-JP" altLang="en-US" sz="1400" dirty="0" smtClean="0"/>
              <a:t>出力先を指定する</a:t>
            </a:r>
            <a:endParaRPr lang="en-US" altLang="ja-JP" sz="1400" dirty="0" smtClean="0"/>
          </a:p>
        </p:txBody>
      </p:sp>
      <p:sp>
        <p:nvSpPr>
          <p:cNvPr id="28" name="正方形/長方形 27"/>
          <p:cNvSpPr/>
          <p:nvPr/>
        </p:nvSpPr>
        <p:spPr>
          <a:xfrm>
            <a:off x="247650" y="3805889"/>
            <a:ext cx="7174082" cy="307777"/>
          </a:xfrm>
          <a:prstGeom prst="rect">
            <a:avLst/>
          </a:prstGeom>
          <a:effectLst/>
        </p:spPr>
        <p:txBody>
          <a:bodyPr wrap="square">
            <a:spAutoFit/>
          </a:bodyPr>
          <a:lstStyle/>
          <a:p>
            <a:r>
              <a:rPr lang="ja-JP" altLang="en-US" sz="1400" dirty="0" smtClean="0"/>
              <a:t>＜スライドショー＞タブの＜発表者ツールを使用する＞をオンにする</a:t>
            </a:r>
            <a:endParaRPr lang="en-US" altLang="ja-JP" sz="1400" dirty="0" smtClean="0"/>
          </a:p>
        </p:txBody>
      </p:sp>
      <p:sp>
        <p:nvSpPr>
          <p:cNvPr id="35" name="正方形/長方形 34"/>
          <p:cNvSpPr/>
          <p:nvPr/>
        </p:nvSpPr>
        <p:spPr>
          <a:xfrm>
            <a:off x="247650" y="5441882"/>
            <a:ext cx="7174082" cy="738664"/>
          </a:xfrm>
          <a:prstGeom prst="rect">
            <a:avLst/>
          </a:prstGeom>
          <a:effectLst/>
        </p:spPr>
        <p:txBody>
          <a:bodyPr wrap="square">
            <a:spAutoFit/>
          </a:bodyPr>
          <a:lstStyle/>
          <a:p>
            <a:r>
              <a:rPr lang="ja-JP" altLang="en-US" sz="1400" dirty="0" smtClean="0"/>
              <a:t>スライドショーの実行中に右クリックをする</a:t>
            </a:r>
            <a:endParaRPr lang="en-US" altLang="ja-JP" sz="1400" dirty="0" smtClean="0"/>
          </a:p>
          <a:p>
            <a:endParaRPr lang="en-US" altLang="ja-JP" sz="1400" dirty="0"/>
          </a:p>
          <a:p>
            <a:r>
              <a:rPr lang="ja-JP" altLang="en-US" sz="1400" dirty="0" smtClean="0"/>
              <a:t>＜発表者ツールを表示＞をクリックする</a:t>
            </a:r>
            <a:endParaRPr lang="en-US" altLang="ja-JP" sz="1400" dirty="0" smtClean="0"/>
          </a:p>
        </p:txBody>
      </p:sp>
      <p:pic>
        <p:nvPicPr>
          <p:cNvPr id="2" name="図 1"/>
          <p:cNvPicPr>
            <a:picLocks noChangeAspect="1"/>
          </p:cNvPicPr>
          <p:nvPr/>
        </p:nvPicPr>
        <p:blipFill>
          <a:blip r:embed="rId3"/>
          <a:stretch>
            <a:fillRect/>
          </a:stretch>
        </p:blipFill>
        <p:spPr>
          <a:xfrm>
            <a:off x="6166537" y="218360"/>
            <a:ext cx="2295845" cy="952633"/>
          </a:xfrm>
          <a:prstGeom prst="rect">
            <a:avLst/>
          </a:prstGeom>
        </p:spPr>
      </p:pic>
      <p:pic>
        <p:nvPicPr>
          <p:cNvPr id="5" name="図 4"/>
          <p:cNvPicPr>
            <a:picLocks noChangeAspect="1"/>
          </p:cNvPicPr>
          <p:nvPr/>
        </p:nvPicPr>
        <p:blipFill>
          <a:blip r:embed="rId4"/>
          <a:stretch>
            <a:fillRect/>
          </a:stretch>
        </p:blipFill>
        <p:spPr>
          <a:xfrm>
            <a:off x="6252719" y="1897538"/>
            <a:ext cx="2372056" cy="914528"/>
          </a:xfrm>
          <a:prstGeom prst="rect">
            <a:avLst/>
          </a:prstGeom>
        </p:spPr>
      </p:pic>
    </p:spTree>
    <p:extLst>
      <p:ext uri="{BB962C8B-B14F-4D97-AF65-F5344CB8AC3E}">
        <p14:creationId xmlns:p14="http://schemas.microsoft.com/office/powerpoint/2010/main" val="554052870"/>
      </p:ext>
    </p:extLst>
  </p:cSld>
  <p:clrMapOvr>
    <a:masterClrMapping/>
  </p:clrMapOvr>
  <mc:AlternateContent xmlns:mc="http://schemas.openxmlformats.org/markup-compatibility/2006" xmlns:p14="http://schemas.microsoft.com/office/powerpoint/2010/main">
    <mc:Choice Requires="p14">
      <p:transition p14:dur="0" advTm="1840"/>
    </mc:Choice>
    <mc:Fallback xmlns="">
      <p:transition advTm="184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31" name="テキスト ボックス 30"/>
          <p:cNvSpPr txBox="1"/>
          <p:nvPr/>
        </p:nvSpPr>
        <p:spPr>
          <a:xfrm>
            <a:off x="47625" y="71476"/>
            <a:ext cx="5619750" cy="400110"/>
          </a:xfrm>
          <a:prstGeom prst="rect">
            <a:avLst/>
          </a:prstGeom>
          <a:noFill/>
        </p:spPr>
        <p:txBody>
          <a:bodyPr wrap="square" rtlCol="0">
            <a:spAutoFit/>
          </a:bodyPr>
          <a:lstStyle/>
          <a:p>
            <a:r>
              <a:rPr kumimoji="1" lang="ja-JP" altLang="en-US" sz="2000" dirty="0" smtClean="0"/>
              <a:t>最後のスライドの後に黒い画面を表示させない</a:t>
            </a:r>
            <a:endParaRPr kumimoji="1" lang="ja-JP" altLang="en-US" sz="1400" dirty="0"/>
          </a:p>
        </p:txBody>
      </p:sp>
      <p:sp>
        <p:nvSpPr>
          <p:cNvPr id="14" name="テキスト ボックス 13"/>
          <p:cNvSpPr txBox="1"/>
          <p:nvPr/>
        </p:nvSpPr>
        <p:spPr>
          <a:xfrm>
            <a:off x="47625" y="3338455"/>
            <a:ext cx="5619750" cy="400110"/>
          </a:xfrm>
          <a:prstGeom prst="rect">
            <a:avLst/>
          </a:prstGeom>
          <a:noFill/>
        </p:spPr>
        <p:txBody>
          <a:bodyPr wrap="square" rtlCol="0">
            <a:spAutoFit/>
          </a:bodyPr>
          <a:lstStyle/>
          <a:p>
            <a:r>
              <a:rPr kumimoji="1" lang="ja-JP" altLang="en-US" sz="2000" dirty="0" smtClean="0"/>
              <a:t>スライドの注目させたい部分を拡大する</a:t>
            </a:r>
            <a:endParaRPr kumimoji="1" lang="ja-JP" altLang="en-US" sz="1400" dirty="0"/>
          </a:p>
        </p:txBody>
      </p:sp>
      <p:sp>
        <p:nvSpPr>
          <p:cNvPr id="18" name="テキスト ボックス 17"/>
          <p:cNvSpPr txBox="1"/>
          <p:nvPr/>
        </p:nvSpPr>
        <p:spPr>
          <a:xfrm>
            <a:off x="47625" y="4927563"/>
            <a:ext cx="5619750" cy="400110"/>
          </a:xfrm>
          <a:prstGeom prst="rect">
            <a:avLst/>
          </a:prstGeom>
          <a:noFill/>
        </p:spPr>
        <p:txBody>
          <a:bodyPr wrap="square" rtlCol="0">
            <a:spAutoFit/>
          </a:bodyPr>
          <a:lstStyle/>
          <a:p>
            <a:r>
              <a:rPr kumimoji="1" lang="ja-JP" altLang="en-US" sz="2000" dirty="0" smtClean="0"/>
              <a:t>スライドの一覧から特定のスライドに切り替える</a:t>
            </a:r>
            <a:endParaRPr kumimoji="1" lang="ja-JP" altLang="en-US" sz="1400" dirty="0"/>
          </a:p>
        </p:txBody>
      </p:sp>
      <p:sp>
        <p:nvSpPr>
          <p:cNvPr id="20" name="テキスト ボックス 19"/>
          <p:cNvSpPr txBox="1"/>
          <p:nvPr/>
        </p:nvSpPr>
        <p:spPr>
          <a:xfrm>
            <a:off x="47625" y="1731601"/>
            <a:ext cx="5619750" cy="400110"/>
          </a:xfrm>
          <a:prstGeom prst="rect">
            <a:avLst/>
          </a:prstGeom>
          <a:noFill/>
        </p:spPr>
        <p:txBody>
          <a:bodyPr wrap="square" rtlCol="0">
            <a:spAutoFit/>
          </a:bodyPr>
          <a:lstStyle/>
          <a:p>
            <a:r>
              <a:rPr kumimoji="1" lang="ja-JP" altLang="en-US" sz="2000" dirty="0" smtClean="0"/>
              <a:t>スライドショーの終了後にタイトルスライドに戻る</a:t>
            </a:r>
            <a:endParaRPr kumimoji="1" lang="ja-JP" altLang="en-US" sz="1400" dirty="0"/>
          </a:p>
        </p:txBody>
      </p:sp>
      <p:sp>
        <p:nvSpPr>
          <p:cNvPr id="22" name="正方形/長方形 21"/>
          <p:cNvSpPr/>
          <p:nvPr/>
        </p:nvSpPr>
        <p:spPr>
          <a:xfrm>
            <a:off x="247650" y="2119132"/>
            <a:ext cx="7174082" cy="1384995"/>
          </a:xfrm>
          <a:prstGeom prst="rect">
            <a:avLst/>
          </a:prstGeom>
          <a:effectLst/>
        </p:spPr>
        <p:txBody>
          <a:bodyPr wrap="square">
            <a:spAutoFit/>
          </a:bodyPr>
          <a:lstStyle/>
          <a:p>
            <a:r>
              <a:rPr lang="ja-JP" altLang="en-US" sz="1400" dirty="0" smtClean="0"/>
              <a:t>＜スライドショー＞タブの＜スライドショーの設定＞をクリック</a:t>
            </a:r>
            <a:endParaRPr lang="en-US" altLang="ja-JP" sz="1400" dirty="0" smtClean="0"/>
          </a:p>
          <a:p>
            <a:endParaRPr lang="en-US" altLang="ja-JP" sz="1400" dirty="0"/>
          </a:p>
          <a:p>
            <a:r>
              <a:rPr lang="ja-JP" altLang="en-US" sz="1400" dirty="0" smtClean="0"/>
              <a:t>＜スライドショーの設定＞ダイアログボックスを表示</a:t>
            </a:r>
            <a:endParaRPr lang="en-US" altLang="ja-JP" sz="1400" dirty="0" smtClean="0"/>
          </a:p>
          <a:p>
            <a:endParaRPr lang="en-US" altLang="ja-JP" sz="1400" dirty="0"/>
          </a:p>
          <a:p>
            <a:r>
              <a:rPr lang="ja-JP" altLang="en-US" sz="1400" dirty="0" smtClean="0"/>
              <a:t>＜</a:t>
            </a:r>
            <a:r>
              <a:rPr lang="en-US" altLang="ja-JP" sz="1400" dirty="0" smtClean="0"/>
              <a:t>ESC</a:t>
            </a:r>
            <a:r>
              <a:rPr lang="ja-JP" altLang="en-US" sz="1400" dirty="0" smtClean="0"/>
              <a:t>が押されるまで繰り返す＞をオンにする</a:t>
            </a:r>
            <a:endParaRPr lang="en-US" altLang="ja-JP" sz="1400" dirty="0" smtClean="0"/>
          </a:p>
          <a:p>
            <a:endParaRPr lang="en-US" altLang="ja-JP" sz="1400" dirty="0"/>
          </a:p>
        </p:txBody>
      </p:sp>
      <p:sp>
        <p:nvSpPr>
          <p:cNvPr id="23" name="正方形/長方形 22"/>
          <p:cNvSpPr/>
          <p:nvPr/>
        </p:nvSpPr>
        <p:spPr>
          <a:xfrm>
            <a:off x="66675" y="85078"/>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66675" y="1697855"/>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66675" y="3310632"/>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66675" y="4923409"/>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247649" y="423489"/>
            <a:ext cx="7751131" cy="1169551"/>
          </a:xfrm>
          <a:prstGeom prst="rect">
            <a:avLst/>
          </a:prstGeom>
          <a:effectLst/>
        </p:spPr>
        <p:txBody>
          <a:bodyPr wrap="square">
            <a:spAutoFit/>
          </a:bodyPr>
          <a:lstStyle/>
          <a:p>
            <a:r>
              <a:rPr lang="ja-JP" altLang="en-US" sz="1400" dirty="0" smtClean="0"/>
              <a:t>＜ファイル＞タブの＜オプション＞をクリック</a:t>
            </a:r>
            <a:endParaRPr lang="en-US" altLang="ja-JP" sz="1400" dirty="0" smtClean="0"/>
          </a:p>
          <a:p>
            <a:endParaRPr lang="en-US" altLang="ja-JP" sz="1400" dirty="0"/>
          </a:p>
          <a:p>
            <a:r>
              <a:rPr lang="ja-JP" altLang="en-US" sz="1400" dirty="0" smtClean="0"/>
              <a:t>＜</a:t>
            </a:r>
            <a:r>
              <a:rPr lang="en-US" altLang="ja-JP" sz="1400" dirty="0" err="1" smtClean="0"/>
              <a:t>Powerpoint</a:t>
            </a:r>
            <a:r>
              <a:rPr lang="ja-JP" altLang="en-US" sz="1400" dirty="0" smtClean="0"/>
              <a:t>のオプション＞ダイアログボックスを表示</a:t>
            </a:r>
            <a:endParaRPr lang="en-US" altLang="ja-JP" sz="1400" dirty="0" smtClean="0"/>
          </a:p>
          <a:p>
            <a:endParaRPr lang="en-US" altLang="ja-JP" sz="1400" dirty="0"/>
          </a:p>
          <a:p>
            <a:r>
              <a:rPr lang="ja-JP" altLang="en-US" sz="1400" dirty="0" smtClean="0"/>
              <a:t>＜詳細設定＞をクリックして＜スライドショー＞から＜最後に黒いスライドを表示する＞をオフにする</a:t>
            </a:r>
            <a:endParaRPr lang="en-US" altLang="ja-JP" sz="1400" dirty="0" smtClean="0"/>
          </a:p>
        </p:txBody>
      </p:sp>
      <p:sp>
        <p:nvSpPr>
          <p:cNvPr id="28" name="正方形/長方形 27"/>
          <p:cNvSpPr/>
          <p:nvPr/>
        </p:nvSpPr>
        <p:spPr>
          <a:xfrm>
            <a:off x="247650" y="3672725"/>
            <a:ext cx="8416956" cy="1169551"/>
          </a:xfrm>
          <a:prstGeom prst="rect">
            <a:avLst/>
          </a:prstGeom>
          <a:effectLst/>
        </p:spPr>
        <p:txBody>
          <a:bodyPr wrap="square">
            <a:spAutoFit/>
          </a:bodyPr>
          <a:lstStyle/>
          <a:p>
            <a:r>
              <a:rPr lang="en-US" altLang="ja-JP" sz="1400" dirty="0" smtClean="0"/>
              <a:t>Case1.</a:t>
            </a:r>
            <a:r>
              <a:rPr lang="ja-JP" altLang="en-US" sz="1400" dirty="0" smtClean="0"/>
              <a:t>スライドショー中に右クリックして＜画面表示拡大＞をクリック</a:t>
            </a:r>
            <a:endParaRPr lang="en-US" altLang="ja-JP" sz="1400" dirty="0" smtClean="0"/>
          </a:p>
          <a:p>
            <a:endParaRPr lang="en-US" altLang="ja-JP" sz="1400" dirty="0" smtClean="0"/>
          </a:p>
          <a:p>
            <a:r>
              <a:rPr lang="en-US" altLang="ja-JP" sz="1400" dirty="0" smtClean="0"/>
              <a:t>Case2.</a:t>
            </a:r>
            <a:r>
              <a:rPr lang="ja-JP" altLang="en-US" sz="1400" dirty="0" smtClean="0"/>
              <a:t>発表者ツールで　　　　をクリック</a:t>
            </a:r>
            <a:endParaRPr lang="en-US" altLang="ja-JP" sz="1400" dirty="0" smtClean="0"/>
          </a:p>
          <a:p>
            <a:endParaRPr lang="en-US" altLang="ja-JP" sz="1400" dirty="0"/>
          </a:p>
          <a:p>
            <a:r>
              <a:rPr lang="en-US" altLang="ja-JP" sz="1400" dirty="0" smtClean="0"/>
              <a:t>Case3.</a:t>
            </a:r>
            <a:r>
              <a:rPr lang="ja-JP" altLang="en-US" sz="1400" dirty="0" smtClean="0"/>
              <a:t>スライドショー中に</a:t>
            </a:r>
            <a:r>
              <a:rPr lang="en-US" altLang="ja-JP" sz="1400" dirty="0" smtClean="0"/>
              <a:t>Windows</a:t>
            </a:r>
            <a:r>
              <a:rPr lang="ja-JP" altLang="en-US" sz="1400" dirty="0" smtClean="0"/>
              <a:t>ボタンと＋ボタンで拡大、</a:t>
            </a:r>
            <a:r>
              <a:rPr lang="en-US" altLang="ja-JP" sz="1400" dirty="0"/>
              <a:t> Windows</a:t>
            </a:r>
            <a:r>
              <a:rPr lang="ja-JP" altLang="en-US" sz="1400" dirty="0"/>
              <a:t>ボタン</a:t>
            </a:r>
            <a:r>
              <a:rPr lang="ja-JP" altLang="en-US" sz="1400" dirty="0" smtClean="0"/>
              <a:t>と－ボタンで縮小</a:t>
            </a:r>
            <a:endParaRPr lang="en-US" altLang="ja-JP" sz="1400" dirty="0" smtClean="0"/>
          </a:p>
        </p:txBody>
      </p:sp>
      <p:sp>
        <p:nvSpPr>
          <p:cNvPr id="35" name="正方形/長方形 34"/>
          <p:cNvSpPr/>
          <p:nvPr/>
        </p:nvSpPr>
        <p:spPr>
          <a:xfrm>
            <a:off x="247650" y="5441882"/>
            <a:ext cx="7174082" cy="738664"/>
          </a:xfrm>
          <a:prstGeom prst="rect">
            <a:avLst/>
          </a:prstGeom>
          <a:effectLst/>
        </p:spPr>
        <p:txBody>
          <a:bodyPr wrap="square">
            <a:spAutoFit/>
          </a:bodyPr>
          <a:lstStyle/>
          <a:p>
            <a:r>
              <a:rPr lang="en-US" altLang="ja-JP" sz="1400" dirty="0" smtClean="0"/>
              <a:t>Case1.</a:t>
            </a:r>
            <a:r>
              <a:rPr lang="ja-JP" altLang="en-US" sz="1400" dirty="0" smtClean="0"/>
              <a:t>スライドショーの実行中に右クリックをして＜すべてのスライドを表示＞をクリックする</a:t>
            </a:r>
            <a:endParaRPr lang="en-US" altLang="ja-JP" sz="1400" dirty="0" smtClean="0"/>
          </a:p>
          <a:p>
            <a:endParaRPr lang="en-US" altLang="ja-JP" sz="1400" dirty="0"/>
          </a:p>
          <a:p>
            <a:r>
              <a:rPr lang="en-US" altLang="ja-JP" sz="1400" dirty="0" smtClean="0"/>
              <a:t>Case2.</a:t>
            </a:r>
            <a:r>
              <a:rPr lang="ja-JP" altLang="en-US" sz="1400" dirty="0" smtClean="0"/>
              <a:t>発表者ツールで　　　　をクリックする</a:t>
            </a:r>
            <a:endParaRPr lang="en-US" altLang="ja-JP" sz="1400" dirty="0" smtClean="0"/>
          </a:p>
        </p:txBody>
      </p:sp>
      <p:pic>
        <p:nvPicPr>
          <p:cNvPr id="3" name="図 2"/>
          <p:cNvPicPr>
            <a:picLocks noChangeAspect="1"/>
          </p:cNvPicPr>
          <p:nvPr/>
        </p:nvPicPr>
        <p:blipFill rotWithShape="1">
          <a:blip r:embed="rId3"/>
          <a:srcRect r="48462"/>
          <a:stretch/>
        </p:blipFill>
        <p:spPr>
          <a:xfrm>
            <a:off x="6420102" y="154939"/>
            <a:ext cx="2750531" cy="1057166"/>
          </a:xfrm>
          <a:prstGeom prst="rect">
            <a:avLst/>
          </a:prstGeom>
        </p:spPr>
      </p:pic>
      <p:sp>
        <p:nvSpPr>
          <p:cNvPr id="6" name="正方形/長方形 5"/>
          <p:cNvSpPr/>
          <p:nvPr/>
        </p:nvSpPr>
        <p:spPr>
          <a:xfrm>
            <a:off x="6480699" y="932155"/>
            <a:ext cx="1500326" cy="213064"/>
          </a:xfrm>
          <a:prstGeom prst="rect">
            <a:avLst/>
          </a:prstGeom>
          <a:noFill/>
          <a:ln w="19050">
            <a:solidFill>
              <a:srgbClr val="9966FF"/>
            </a:solidFill>
          </a:ln>
        </p:spPr>
        <p:txBody>
          <a:bodyPr wrap="square" rtlCol="0" anchor="ctr">
            <a:spAutoFit/>
          </a:bodyPr>
          <a:lstStyle/>
          <a:p>
            <a:pPr algn="ctr"/>
            <a:endParaRPr kumimoji="1" lang="ja-JP" altLang="en-US" sz="1400" dirty="0" smtClean="0"/>
          </a:p>
        </p:txBody>
      </p:sp>
      <p:pic>
        <p:nvPicPr>
          <p:cNvPr id="7" name="図 6"/>
          <p:cNvPicPr>
            <a:picLocks noChangeAspect="1"/>
          </p:cNvPicPr>
          <p:nvPr/>
        </p:nvPicPr>
        <p:blipFill>
          <a:blip r:embed="rId4"/>
          <a:stretch>
            <a:fillRect/>
          </a:stretch>
        </p:blipFill>
        <p:spPr>
          <a:xfrm>
            <a:off x="6491806" y="1773512"/>
            <a:ext cx="2456885" cy="1409204"/>
          </a:xfrm>
          <a:prstGeom prst="rect">
            <a:avLst/>
          </a:prstGeom>
        </p:spPr>
      </p:pic>
      <p:sp>
        <p:nvSpPr>
          <p:cNvPr id="29" name="正方形/長方形 28"/>
          <p:cNvSpPr/>
          <p:nvPr/>
        </p:nvSpPr>
        <p:spPr>
          <a:xfrm>
            <a:off x="6542844" y="1953086"/>
            <a:ext cx="1589103" cy="221941"/>
          </a:xfrm>
          <a:prstGeom prst="rect">
            <a:avLst/>
          </a:prstGeom>
          <a:noFill/>
          <a:ln w="19050">
            <a:solidFill>
              <a:srgbClr val="9966FF"/>
            </a:solidFill>
          </a:ln>
        </p:spPr>
        <p:txBody>
          <a:bodyPr wrap="square" rtlCol="0" anchor="ctr">
            <a:spAutoFit/>
          </a:bodyPr>
          <a:lstStyle/>
          <a:p>
            <a:pPr algn="ctr"/>
            <a:endParaRPr kumimoji="1" lang="ja-JP" altLang="en-US" sz="1400" dirty="0" smtClean="0"/>
          </a:p>
        </p:txBody>
      </p:sp>
      <p:pic>
        <p:nvPicPr>
          <p:cNvPr id="8" name="図 7"/>
          <p:cNvPicPr>
            <a:picLocks noChangeAspect="1"/>
          </p:cNvPicPr>
          <p:nvPr/>
        </p:nvPicPr>
        <p:blipFill>
          <a:blip r:embed="rId5"/>
          <a:stretch>
            <a:fillRect/>
          </a:stretch>
        </p:blipFill>
        <p:spPr>
          <a:xfrm>
            <a:off x="2164162" y="4092606"/>
            <a:ext cx="371052" cy="301873"/>
          </a:xfrm>
          <a:prstGeom prst="rect">
            <a:avLst/>
          </a:prstGeom>
        </p:spPr>
      </p:pic>
      <p:pic>
        <p:nvPicPr>
          <p:cNvPr id="9" name="図 8"/>
          <p:cNvPicPr>
            <a:picLocks noChangeAspect="1"/>
          </p:cNvPicPr>
          <p:nvPr/>
        </p:nvPicPr>
        <p:blipFill>
          <a:blip r:embed="rId6"/>
          <a:stretch>
            <a:fillRect/>
          </a:stretch>
        </p:blipFill>
        <p:spPr>
          <a:xfrm>
            <a:off x="2218463" y="5860736"/>
            <a:ext cx="318675" cy="276882"/>
          </a:xfrm>
          <a:prstGeom prst="rect">
            <a:avLst/>
          </a:prstGeom>
        </p:spPr>
      </p:pic>
    </p:spTree>
    <p:extLst>
      <p:ext uri="{BB962C8B-B14F-4D97-AF65-F5344CB8AC3E}">
        <p14:creationId xmlns:p14="http://schemas.microsoft.com/office/powerpoint/2010/main" val="2614405220"/>
      </p:ext>
    </p:extLst>
  </p:cSld>
  <p:clrMapOvr>
    <a:masterClrMapping/>
  </p:clrMapOvr>
  <mc:AlternateContent xmlns:mc="http://schemas.openxmlformats.org/markup-compatibility/2006" xmlns:p14="http://schemas.microsoft.com/office/powerpoint/2010/main">
    <mc:Choice Requires="p14">
      <p:transition p14:dur="0" advTm="614"/>
    </mc:Choice>
    <mc:Fallback xmlns="">
      <p:transition advTm="614"/>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31" name="テキスト ボックス 30"/>
          <p:cNvSpPr txBox="1"/>
          <p:nvPr/>
        </p:nvSpPr>
        <p:spPr>
          <a:xfrm>
            <a:off x="47625" y="71476"/>
            <a:ext cx="5619750" cy="400110"/>
          </a:xfrm>
          <a:prstGeom prst="rect">
            <a:avLst/>
          </a:prstGeom>
          <a:noFill/>
        </p:spPr>
        <p:txBody>
          <a:bodyPr wrap="square" rtlCol="0">
            <a:spAutoFit/>
          </a:bodyPr>
          <a:lstStyle/>
          <a:p>
            <a:r>
              <a:rPr kumimoji="1" lang="ja-JP" altLang="en-US" sz="2000" dirty="0" smtClean="0"/>
              <a:t>指定したページのスライドに切り替える</a:t>
            </a:r>
            <a:endParaRPr kumimoji="1" lang="ja-JP" altLang="en-US" sz="1400" dirty="0"/>
          </a:p>
        </p:txBody>
      </p:sp>
      <p:sp>
        <p:nvSpPr>
          <p:cNvPr id="14" name="テキスト ボックス 13"/>
          <p:cNvSpPr txBox="1"/>
          <p:nvPr/>
        </p:nvSpPr>
        <p:spPr>
          <a:xfrm>
            <a:off x="47625" y="3338455"/>
            <a:ext cx="5619750" cy="400110"/>
          </a:xfrm>
          <a:prstGeom prst="rect">
            <a:avLst/>
          </a:prstGeom>
          <a:noFill/>
        </p:spPr>
        <p:txBody>
          <a:bodyPr wrap="square" rtlCol="0">
            <a:spAutoFit/>
          </a:bodyPr>
          <a:lstStyle/>
          <a:p>
            <a:r>
              <a:rPr kumimoji="1" lang="ja-JP" altLang="en-US" sz="2000" dirty="0" smtClean="0"/>
              <a:t>発表時にマウスのカーソルの矢印を非表示にする</a:t>
            </a:r>
            <a:endParaRPr kumimoji="1" lang="ja-JP" altLang="en-US" sz="1400" dirty="0"/>
          </a:p>
        </p:txBody>
      </p:sp>
      <p:sp>
        <p:nvSpPr>
          <p:cNvPr id="18" name="テキスト ボックス 17"/>
          <p:cNvSpPr txBox="1"/>
          <p:nvPr/>
        </p:nvSpPr>
        <p:spPr>
          <a:xfrm>
            <a:off x="47625" y="4927563"/>
            <a:ext cx="5619750" cy="400110"/>
          </a:xfrm>
          <a:prstGeom prst="rect">
            <a:avLst/>
          </a:prstGeom>
          <a:noFill/>
        </p:spPr>
        <p:txBody>
          <a:bodyPr wrap="square" rtlCol="0">
            <a:spAutoFit/>
          </a:bodyPr>
          <a:lstStyle/>
          <a:p>
            <a:r>
              <a:rPr kumimoji="1" lang="ja-JP" altLang="en-US" sz="2000" dirty="0" smtClean="0"/>
              <a:t>マウスカーソルをレーザーポインターに変更する</a:t>
            </a:r>
            <a:endParaRPr kumimoji="1" lang="ja-JP" altLang="en-US" sz="1400" dirty="0"/>
          </a:p>
        </p:txBody>
      </p:sp>
      <p:sp>
        <p:nvSpPr>
          <p:cNvPr id="20" name="テキスト ボックス 19"/>
          <p:cNvSpPr txBox="1"/>
          <p:nvPr/>
        </p:nvSpPr>
        <p:spPr>
          <a:xfrm>
            <a:off x="47625" y="1731601"/>
            <a:ext cx="6520600" cy="400110"/>
          </a:xfrm>
          <a:prstGeom prst="rect">
            <a:avLst/>
          </a:prstGeom>
          <a:noFill/>
        </p:spPr>
        <p:txBody>
          <a:bodyPr wrap="square" rtlCol="0">
            <a:spAutoFit/>
          </a:bodyPr>
          <a:lstStyle/>
          <a:p>
            <a:r>
              <a:rPr kumimoji="1" lang="ja-JP" altLang="en-US" sz="2000" dirty="0" smtClean="0"/>
              <a:t>スライドショーの実行中に画面を真っ黒</a:t>
            </a:r>
            <a:r>
              <a:rPr kumimoji="1" lang="en-US" altLang="ja-JP" sz="2000" dirty="0" smtClean="0"/>
              <a:t>/</a:t>
            </a:r>
            <a:r>
              <a:rPr kumimoji="1" lang="ja-JP" altLang="en-US" sz="2000" dirty="0" smtClean="0"/>
              <a:t>真っ白にする</a:t>
            </a:r>
            <a:endParaRPr kumimoji="1" lang="ja-JP" altLang="en-US" sz="1400" dirty="0"/>
          </a:p>
        </p:txBody>
      </p:sp>
      <p:sp>
        <p:nvSpPr>
          <p:cNvPr id="23" name="正方形/長方形 22"/>
          <p:cNvSpPr/>
          <p:nvPr/>
        </p:nvSpPr>
        <p:spPr>
          <a:xfrm>
            <a:off x="66675" y="85078"/>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66675" y="1697855"/>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66675" y="3310632"/>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66675" y="4923409"/>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247649" y="655309"/>
            <a:ext cx="7751131" cy="307777"/>
          </a:xfrm>
          <a:prstGeom prst="rect">
            <a:avLst/>
          </a:prstGeom>
          <a:effectLst/>
        </p:spPr>
        <p:txBody>
          <a:bodyPr wrap="square">
            <a:spAutoFit/>
          </a:bodyPr>
          <a:lstStyle/>
          <a:p>
            <a:r>
              <a:rPr lang="ja-JP" altLang="en-US" sz="1400" dirty="0" smtClean="0"/>
              <a:t>スライドショーの実行中にスライド番号を入力して</a:t>
            </a:r>
            <a:r>
              <a:rPr lang="en-US" altLang="ja-JP" sz="1400" dirty="0" smtClean="0"/>
              <a:t>Enter</a:t>
            </a:r>
            <a:r>
              <a:rPr lang="ja-JP" altLang="en-US" sz="1400" dirty="0" smtClean="0"/>
              <a:t>を押す</a:t>
            </a:r>
            <a:endParaRPr lang="en-US" altLang="ja-JP" sz="1400" dirty="0" smtClean="0"/>
          </a:p>
        </p:txBody>
      </p:sp>
      <p:sp>
        <p:nvSpPr>
          <p:cNvPr id="28" name="正方形/長方形 27"/>
          <p:cNvSpPr/>
          <p:nvPr/>
        </p:nvSpPr>
        <p:spPr>
          <a:xfrm>
            <a:off x="247650" y="3672725"/>
            <a:ext cx="9398626" cy="1169551"/>
          </a:xfrm>
          <a:prstGeom prst="rect">
            <a:avLst/>
          </a:prstGeom>
          <a:effectLst/>
        </p:spPr>
        <p:txBody>
          <a:bodyPr wrap="square">
            <a:spAutoFit/>
          </a:bodyPr>
          <a:lstStyle/>
          <a:p>
            <a:r>
              <a:rPr lang="en-US" altLang="ja-JP" sz="1400" dirty="0" smtClean="0"/>
              <a:t>Case1.</a:t>
            </a:r>
          </a:p>
          <a:p>
            <a:r>
              <a:rPr lang="ja-JP" altLang="en-US" sz="1400" dirty="0" smtClean="0"/>
              <a:t>スライドショー中に右クリックして＜ポインターオプション＞</a:t>
            </a:r>
            <a:r>
              <a:rPr lang="en-US" altLang="ja-JP" sz="1400" dirty="0" smtClean="0"/>
              <a:t>-</a:t>
            </a:r>
            <a:r>
              <a:rPr lang="ja-JP" altLang="en-US" sz="1400" dirty="0" smtClean="0"/>
              <a:t>＜矢印のオプション＞</a:t>
            </a:r>
            <a:r>
              <a:rPr lang="en-US" altLang="ja-JP" sz="1400" dirty="0" smtClean="0"/>
              <a:t>-</a:t>
            </a:r>
            <a:r>
              <a:rPr lang="ja-JP" altLang="en-US" sz="1400" dirty="0" smtClean="0"/>
              <a:t>＜常に表示しない＞をクリック</a:t>
            </a:r>
            <a:endParaRPr lang="en-US" altLang="ja-JP" sz="1400" dirty="0"/>
          </a:p>
          <a:p>
            <a:endParaRPr lang="en-US" altLang="ja-JP" sz="1400" dirty="0" smtClean="0"/>
          </a:p>
          <a:p>
            <a:r>
              <a:rPr lang="en-US" altLang="ja-JP" sz="1400" dirty="0" smtClean="0"/>
              <a:t>Case2.</a:t>
            </a:r>
          </a:p>
          <a:p>
            <a:r>
              <a:rPr lang="ja-JP" altLang="en-US" sz="1400" dirty="0" smtClean="0"/>
              <a:t>発表者ツールで　　　をクリックして</a:t>
            </a:r>
            <a:r>
              <a:rPr lang="ja-JP" altLang="en-US" sz="1400" dirty="0"/>
              <a:t>＜ポインターオプション＞</a:t>
            </a:r>
            <a:r>
              <a:rPr lang="en-US" altLang="ja-JP" sz="1400" dirty="0"/>
              <a:t>-</a:t>
            </a:r>
            <a:r>
              <a:rPr lang="ja-JP" altLang="en-US" sz="1400" dirty="0"/>
              <a:t>＜矢印のオプション＞</a:t>
            </a:r>
            <a:r>
              <a:rPr lang="en-US" altLang="ja-JP" sz="1400" dirty="0"/>
              <a:t>-</a:t>
            </a:r>
            <a:r>
              <a:rPr lang="ja-JP" altLang="en-US" sz="1400" dirty="0"/>
              <a:t>＜常に表示しない＞をクリック</a:t>
            </a:r>
            <a:endParaRPr lang="en-US" altLang="ja-JP" sz="1400" dirty="0"/>
          </a:p>
        </p:txBody>
      </p:sp>
      <p:sp>
        <p:nvSpPr>
          <p:cNvPr id="21" name="正方形/長方形 20"/>
          <p:cNvSpPr/>
          <p:nvPr/>
        </p:nvSpPr>
        <p:spPr>
          <a:xfrm>
            <a:off x="247649" y="2239410"/>
            <a:ext cx="7751131" cy="523220"/>
          </a:xfrm>
          <a:prstGeom prst="rect">
            <a:avLst/>
          </a:prstGeom>
          <a:effectLst/>
        </p:spPr>
        <p:txBody>
          <a:bodyPr wrap="square">
            <a:spAutoFit/>
          </a:bodyPr>
          <a:lstStyle/>
          <a:p>
            <a:r>
              <a:rPr lang="ja-JP" altLang="en-US" sz="1400" dirty="0" smtClean="0"/>
              <a:t>スライドショーの実行中に</a:t>
            </a:r>
            <a:r>
              <a:rPr lang="en-US" altLang="ja-JP" sz="1400" dirty="0" smtClean="0"/>
              <a:t>B</a:t>
            </a:r>
            <a:r>
              <a:rPr lang="ja-JP" altLang="en-US" sz="1400" dirty="0" smtClean="0"/>
              <a:t>を入力すると真っ黒、再度</a:t>
            </a:r>
            <a:r>
              <a:rPr lang="en-US" altLang="ja-JP" sz="1400" dirty="0" smtClean="0"/>
              <a:t>B</a:t>
            </a:r>
            <a:r>
              <a:rPr lang="ja-JP" altLang="en-US" sz="1400" dirty="0" smtClean="0"/>
              <a:t>を押すと再開</a:t>
            </a:r>
            <a:endParaRPr lang="en-US" altLang="ja-JP" sz="1400" dirty="0" smtClean="0"/>
          </a:p>
          <a:p>
            <a:r>
              <a:rPr lang="en-US" altLang="ja-JP" sz="1400" dirty="0" smtClean="0"/>
              <a:t>※W</a:t>
            </a:r>
            <a:r>
              <a:rPr lang="ja-JP" altLang="en-US" sz="1400" dirty="0" smtClean="0"/>
              <a:t>を入力すると真っ白</a:t>
            </a:r>
            <a:endParaRPr lang="en-US" altLang="ja-JP" sz="1400" dirty="0" smtClean="0"/>
          </a:p>
        </p:txBody>
      </p:sp>
      <p:pic>
        <p:nvPicPr>
          <p:cNvPr id="2" name="図 1"/>
          <p:cNvPicPr>
            <a:picLocks noChangeAspect="1"/>
          </p:cNvPicPr>
          <p:nvPr/>
        </p:nvPicPr>
        <p:blipFill>
          <a:blip r:embed="rId3"/>
          <a:stretch>
            <a:fillRect/>
          </a:stretch>
        </p:blipFill>
        <p:spPr>
          <a:xfrm>
            <a:off x="1588506" y="4507606"/>
            <a:ext cx="269844" cy="279482"/>
          </a:xfrm>
          <a:prstGeom prst="rect">
            <a:avLst/>
          </a:prstGeom>
        </p:spPr>
      </p:pic>
      <p:sp>
        <p:nvSpPr>
          <p:cNvPr id="27" name="正方形/長方形 26"/>
          <p:cNvSpPr/>
          <p:nvPr/>
        </p:nvSpPr>
        <p:spPr>
          <a:xfrm>
            <a:off x="247650" y="5282584"/>
            <a:ext cx="9398626" cy="1169551"/>
          </a:xfrm>
          <a:prstGeom prst="rect">
            <a:avLst/>
          </a:prstGeom>
          <a:effectLst/>
        </p:spPr>
        <p:txBody>
          <a:bodyPr wrap="square">
            <a:spAutoFit/>
          </a:bodyPr>
          <a:lstStyle/>
          <a:p>
            <a:r>
              <a:rPr lang="en-US" altLang="ja-JP" sz="1400" dirty="0" smtClean="0"/>
              <a:t>Case1.</a:t>
            </a:r>
          </a:p>
          <a:p>
            <a:r>
              <a:rPr lang="ja-JP" altLang="en-US" sz="1400" dirty="0" smtClean="0"/>
              <a:t>スライドショー中に右クリックして＜ポインターオプション＞</a:t>
            </a:r>
            <a:r>
              <a:rPr lang="en-US" altLang="ja-JP" sz="1400" dirty="0" smtClean="0"/>
              <a:t>-</a:t>
            </a:r>
            <a:r>
              <a:rPr lang="ja-JP" altLang="en-US" sz="1400" dirty="0" smtClean="0"/>
              <a:t>＜レーザーポインター＞をクリック</a:t>
            </a:r>
            <a:endParaRPr lang="en-US" altLang="ja-JP" sz="1400" dirty="0"/>
          </a:p>
          <a:p>
            <a:endParaRPr lang="en-US" altLang="ja-JP" sz="1400" dirty="0" smtClean="0"/>
          </a:p>
          <a:p>
            <a:r>
              <a:rPr lang="en-US" altLang="ja-JP" sz="1400" dirty="0" smtClean="0"/>
              <a:t>Case2.</a:t>
            </a:r>
          </a:p>
          <a:p>
            <a:r>
              <a:rPr lang="ja-JP" altLang="en-US" sz="1400" dirty="0" smtClean="0"/>
              <a:t>発表者ツールで　　　をクリックして</a:t>
            </a:r>
            <a:r>
              <a:rPr lang="ja-JP" altLang="en-US" sz="1400" dirty="0"/>
              <a:t>＜ポインターオプション＞</a:t>
            </a:r>
            <a:r>
              <a:rPr lang="en-US" altLang="ja-JP" sz="1400" dirty="0" smtClean="0"/>
              <a:t>-</a:t>
            </a:r>
            <a:r>
              <a:rPr lang="ja-JP" altLang="en-US" sz="1400" dirty="0"/>
              <a:t>＜レーザーポインター＞を</a:t>
            </a:r>
            <a:r>
              <a:rPr lang="ja-JP" altLang="en-US" sz="1400" dirty="0" smtClean="0"/>
              <a:t>クリック</a:t>
            </a:r>
            <a:endParaRPr lang="en-US" altLang="ja-JP" sz="1400" dirty="0"/>
          </a:p>
        </p:txBody>
      </p:sp>
      <p:pic>
        <p:nvPicPr>
          <p:cNvPr id="30" name="図 29"/>
          <p:cNvPicPr>
            <a:picLocks noChangeAspect="1"/>
          </p:cNvPicPr>
          <p:nvPr/>
        </p:nvPicPr>
        <p:blipFill>
          <a:blip r:embed="rId3"/>
          <a:stretch>
            <a:fillRect/>
          </a:stretch>
        </p:blipFill>
        <p:spPr>
          <a:xfrm>
            <a:off x="1588506" y="6117465"/>
            <a:ext cx="269844" cy="279482"/>
          </a:xfrm>
          <a:prstGeom prst="rect">
            <a:avLst/>
          </a:prstGeom>
        </p:spPr>
      </p:pic>
    </p:spTree>
    <p:extLst>
      <p:ext uri="{BB962C8B-B14F-4D97-AF65-F5344CB8AC3E}">
        <p14:creationId xmlns:p14="http://schemas.microsoft.com/office/powerpoint/2010/main" val="2748177132"/>
      </p:ext>
    </p:extLst>
  </p:cSld>
  <p:clrMapOvr>
    <a:masterClrMapping/>
  </p:clrMapOvr>
  <mc:AlternateContent xmlns:mc="http://schemas.openxmlformats.org/markup-compatibility/2006" xmlns:p14="http://schemas.microsoft.com/office/powerpoint/2010/main">
    <mc:Choice Requires="p14">
      <p:transition p14:dur="0" advTm="560"/>
    </mc:Choice>
    <mc:Fallback xmlns="">
      <p:transition advTm="56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31" name="テキスト ボックス 30"/>
          <p:cNvSpPr txBox="1"/>
          <p:nvPr/>
        </p:nvSpPr>
        <p:spPr>
          <a:xfrm>
            <a:off x="47625" y="71476"/>
            <a:ext cx="5619750" cy="400110"/>
          </a:xfrm>
          <a:prstGeom prst="rect">
            <a:avLst/>
          </a:prstGeom>
          <a:noFill/>
        </p:spPr>
        <p:txBody>
          <a:bodyPr wrap="square" rtlCol="0">
            <a:spAutoFit/>
          </a:bodyPr>
          <a:lstStyle/>
          <a:p>
            <a:r>
              <a:rPr kumimoji="1" lang="ja-JP" altLang="en-US" sz="2000" dirty="0" smtClean="0"/>
              <a:t>スライドに書き込んだマーカーを削除する</a:t>
            </a:r>
            <a:endParaRPr kumimoji="1" lang="ja-JP" altLang="en-US" sz="1400" dirty="0"/>
          </a:p>
        </p:txBody>
      </p:sp>
      <p:sp>
        <p:nvSpPr>
          <p:cNvPr id="14" name="テキスト ボックス 13"/>
          <p:cNvSpPr txBox="1"/>
          <p:nvPr/>
        </p:nvSpPr>
        <p:spPr>
          <a:xfrm>
            <a:off x="47625" y="3338455"/>
            <a:ext cx="5619750" cy="400110"/>
          </a:xfrm>
          <a:prstGeom prst="rect">
            <a:avLst/>
          </a:prstGeom>
          <a:noFill/>
        </p:spPr>
        <p:txBody>
          <a:bodyPr wrap="square" rtlCol="0">
            <a:spAutoFit/>
          </a:bodyPr>
          <a:lstStyle/>
          <a:p>
            <a:r>
              <a:rPr kumimoji="1" lang="ja-JP" altLang="en-US" sz="2000" dirty="0" smtClean="0"/>
              <a:t>書き込みを非表示にする</a:t>
            </a:r>
            <a:endParaRPr kumimoji="1" lang="ja-JP" altLang="en-US" sz="1400" dirty="0"/>
          </a:p>
        </p:txBody>
      </p:sp>
      <p:sp>
        <p:nvSpPr>
          <p:cNvPr id="18" name="テキスト ボックス 17"/>
          <p:cNvSpPr txBox="1"/>
          <p:nvPr/>
        </p:nvSpPr>
        <p:spPr>
          <a:xfrm>
            <a:off x="47625" y="4927563"/>
            <a:ext cx="5619750" cy="400110"/>
          </a:xfrm>
          <a:prstGeom prst="rect">
            <a:avLst/>
          </a:prstGeom>
          <a:noFill/>
        </p:spPr>
        <p:txBody>
          <a:bodyPr wrap="square" rtlCol="0">
            <a:spAutoFit/>
          </a:bodyPr>
          <a:lstStyle/>
          <a:p>
            <a:r>
              <a:rPr kumimoji="1" lang="ja-JP" altLang="en-US" sz="2000" dirty="0" smtClean="0"/>
              <a:t>使わないスライドを削除せずに非表示にする</a:t>
            </a:r>
            <a:endParaRPr kumimoji="1" lang="ja-JP" altLang="en-US" sz="1400" dirty="0"/>
          </a:p>
        </p:txBody>
      </p:sp>
      <p:sp>
        <p:nvSpPr>
          <p:cNvPr id="20" name="テキスト ボックス 19"/>
          <p:cNvSpPr txBox="1"/>
          <p:nvPr/>
        </p:nvSpPr>
        <p:spPr>
          <a:xfrm>
            <a:off x="47625" y="1731601"/>
            <a:ext cx="6520600" cy="400110"/>
          </a:xfrm>
          <a:prstGeom prst="rect">
            <a:avLst/>
          </a:prstGeom>
          <a:noFill/>
        </p:spPr>
        <p:txBody>
          <a:bodyPr wrap="square" rtlCol="0">
            <a:spAutoFit/>
          </a:bodyPr>
          <a:lstStyle/>
          <a:p>
            <a:r>
              <a:rPr kumimoji="1" lang="ja-JP" altLang="en-US" sz="2000" dirty="0" smtClean="0"/>
              <a:t>プレゼン時の書き込みを保存する</a:t>
            </a:r>
            <a:endParaRPr kumimoji="1" lang="ja-JP" altLang="en-US" sz="1400" dirty="0"/>
          </a:p>
        </p:txBody>
      </p:sp>
      <p:sp>
        <p:nvSpPr>
          <p:cNvPr id="23" name="正方形/長方形 22"/>
          <p:cNvSpPr/>
          <p:nvPr/>
        </p:nvSpPr>
        <p:spPr>
          <a:xfrm>
            <a:off x="66675" y="85078"/>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66675" y="1697855"/>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66675" y="3310632"/>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66675" y="4923409"/>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247649" y="655309"/>
            <a:ext cx="7751131" cy="307777"/>
          </a:xfrm>
          <a:prstGeom prst="rect">
            <a:avLst/>
          </a:prstGeom>
          <a:effectLst/>
        </p:spPr>
        <p:txBody>
          <a:bodyPr wrap="square">
            <a:spAutoFit/>
          </a:bodyPr>
          <a:lstStyle/>
          <a:p>
            <a:r>
              <a:rPr lang="ja-JP" altLang="en-US" sz="1400" dirty="0" smtClean="0"/>
              <a:t>＜ポインターオプション＞から＜消しゴム＞をクリックしてペンやマーカーをドラッグする</a:t>
            </a:r>
            <a:endParaRPr lang="en-US" altLang="ja-JP" sz="1400" dirty="0" smtClean="0"/>
          </a:p>
        </p:txBody>
      </p:sp>
      <p:sp>
        <p:nvSpPr>
          <p:cNvPr id="28" name="正方形/長方形 27"/>
          <p:cNvSpPr/>
          <p:nvPr/>
        </p:nvSpPr>
        <p:spPr>
          <a:xfrm>
            <a:off x="247650" y="3672725"/>
            <a:ext cx="9398626" cy="523220"/>
          </a:xfrm>
          <a:prstGeom prst="rect">
            <a:avLst/>
          </a:prstGeom>
          <a:effectLst/>
        </p:spPr>
        <p:txBody>
          <a:bodyPr wrap="square">
            <a:spAutoFit/>
          </a:bodyPr>
          <a:lstStyle/>
          <a:p>
            <a:r>
              <a:rPr lang="ja-JP" altLang="en-US" sz="1400" dirty="0" smtClean="0"/>
              <a:t>スライドを右クリックして＜スクリーン＞にマウスポインターを合わせて</a:t>
            </a:r>
            <a:endParaRPr lang="en-US" altLang="ja-JP" sz="1400" dirty="0" smtClean="0"/>
          </a:p>
          <a:p>
            <a:r>
              <a:rPr lang="ja-JP" altLang="en-US" sz="1400" dirty="0" smtClean="0"/>
              <a:t>＜インクの変更履歴の表示</a:t>
            </a:r>
            <a:r>
              <a:rPr lang="en-US" altLang="ja-JP" sz="1400" dirty="0" smtClean="0"/>
              <a:t>/</a:t>
            </a:r>
            <a:r>
              <a:rPr lang="ja-JP" altLang="en-US" sz="1400" dirty="0" smtClean="0"/>
              <a:t>非表示＞をクリックする</a:t>
            </a:r>
            <a:endParaRPr lang="en-US" altLang="ja-JP" sz="1400" dirty="0"/>
          </a:p>
        </p:txBody>
      </p:sp>
      <p:sp>
        <p:nvSpPr>
          <p:cNvPr id="21" name="正方形/長方形 20"/>
          <p:cNvSpPr/>
          <p:nvPr/>
        </p:nvSpPr>
        <p:spPr>
          <a:xfrm>
            <a:off x="247649" y="2239410"/>
            <a:ext cx="7751131" cy="738664"/>
          </a:xfrm>
          <a:prstGeom prst="rect">
            <a:avLst/>
          </a:prstGeom>
          <a:effectLst/>
        </p:spPr>
        <p:txBody>
          <a:bodyPr wrap="square">
            <a:spAutoFit/>
          </a:bodyPr>
          <a:lstStyle/>
          <a:p>
            <a:r>
              <a:rPr lang="ja-JP" altLang="en-US" sz="1400" dirty="0" smtClean="0"/>
              <a:t>スライドショーの終了時に書き込みを保存するか確認のダイアログボックスが表示されるので</a:t>
            </a:r>
            <a:endParaRPr lang="en-US" altLang="ja-JP" sz="1400" dirty="0" smtClean="0"/>
          </a:p>
          <a:p>
            <a:r>
              <a:rPr lang="ja-JP" altLang="en-US" sz="1400" dirty="0" smtClean="0"/>
              <a:t>＜保存＞をクリックする</a:t>
            </a:r>
            <a:endParaRPr lang="en-US" altLang="ja-JP" sz="1400" dirty="0" smtClean="0"/>
          </a:p>
          <a:p>
            <a:r>
              <a:rPr lang="en-US" altLang="ja-JP" sz="1400" dirty="0" smtClean="0"/>
              <a:t>※</a:t>
            </a:r>
            <a:r>
              <a:rPr lang="ja-JP" altLang="en-US" sz="1400" dirty="0" smtClean="0"/>
              <a:t>書き込みがオブジェクトとして保存される</a:t>
            </a:r>
            <a:endParaRPr lang="en-US" altLang="ja-JP" sz="1400" dirty="0" smtClean="0"/>
          </a:p>
        </p:txBody>
      </p:sp>
      <p:sp>
        <p:nvSpPr>
          <p:cNvPr id="27" name="正方形/長方形 26"/>
          <p:cNvSpPr/>
          <p:nvPr/>
        </p:nvSpPr>
        <p:spPr>
          <a:xfrm>
            <a:off x="247650" y="5282584"/>
            <a:ext cx="9398626" cy="1169551"/>
          </a:xfrm>
          <a:prstGeom prst="rect">
            <a:avLst/>
          </a:prstGeom>
          <a:effectLst/>
        </p:spPr>
        <p:txBody>
          <a:bodyPr wrap="square">
            <a:spAutoFit/>
          </a:bodyPr>
          <a:lstStyle/>
          <a:p>
            <a:r>
              <a:rPr lang="ja-JP" altLang="en-US" sz="1400" dirty="0" smtClean="0"/>
              <a:t>非表示にするスライドを選択して＜スライドショー＞タブをクリック</a:t>
            </a:r>
            <a:endParaRPr lang="en-US" altLang="ja-JP" sz="1400" dirty="0" smtClean="0"/>
          </a:p>
          <a:p>
            <a:endParaRPr lang="en-US" altLang="ja-JP" sz="1400" dirty="0" smtClean="0"/>
          </a:p>
          <a:p>
            <a:r>
              <a:rPr lang="ja-JP" altLang="en-US" sz="1400" dirty="0" smtClean="0"/>
              <a:t>＜非表示スライド設定＞をクリックしてオンにする</a:t>
            </a:r>
            <a:endParaRPr lang="en-US" altLang="ja-JP" sz="1400" dirty="0" smtClean="0"/>
          </a:p>
          <a:p>
            <a:endParaRPr lang="en-US" altLang="ja-JP" sz="1400" dirty="0" smtClean="0"/>
          </a:p>
          <a:p>
            <a:r>
              <a:rPr lang="en-US" altLang="ja-JP" sz="1400" dirty="0" smtClean="0"/>
              <a:t>※</a:t>
            </a:r>
            <a:r>
              <a:rPr lang="ja-JP" altLang="en-US" sz="1400" dirty="0" smtClean="0"/>
              <a:t>サムネイルのスライド番号に斜線が引かれます</a:t>
            </a:r>
            <a:endParaRPr lang="en-US" altLang="ja-JP" sz="1400" dirty="0"/>
          </a:p>
        </p:txBody>
      </p:sp>
      <p:pic>
        <p:nvPicPr>
          <p:cNvPr id="3" name="図 2"/>
          <p:cNvPicPr>
            <a:picLocks noChangeAspect="1"/>
          </p:cNvPicPr>
          <p:nvPr/>
        </p:nvPicPr>
        <p:blipFill>
          <a:blip r:embed="rId3"/>
          <a:stretch>
            <a:fillRect/>
          </a:stretch>
        </p:blipFill>
        <p:spPr>
          <a:xfrm>
            <a:off x="4052686" y="6159653"/>
            <a:ext cx="238158" cy="238158"/>
          </a:xfrm>
          <a:prstGeom prst="rect">
            <a:avLst/>
          </a:prstGeom>
        </p:spPr>
      </p:pic>
    </p:spTree>
    <p:extLst>
      <p:ext uri="{BB962C8B-B14F-4D97-AF65-F5344CB8AC3E}">
        <p14:creationId xmlns:p14="http://schemas.microsoft.com/office/powerpoint/2010/main" val="1799302652"/>
      </p:ext>
    </p:extLst>
  </p:cSld>
  <p:clrMapOvr>
    <a:masterClrMapping/>
  </p:clrMapOvr>
  <mc:AlternateContent xmlns:mc="http://schemas.openxmlformats.org/markup-compatibility/2006" xmlns:p14="http://schemas.microsoft.com/office/powerpoint/2010/main">
    <mc:Choice Requires="p14">
      <p:transition p14:dur="0" advTm="681"/>
    </mc:Choice>
    <mc:Fallback xmlns="">
      <p:transition advTm="681"/>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31" name="テキスト ボックス 30"/>
          <p:cNvSpPr txBox="1"/>
          <p:nvPr/>
        </p:nvSpPr>
        <p:spPr>
          <a:xfrm>
            <a:off x="47625" y="71476"/>
            <a:ext cx="7303086" cy="400110"/>
          </a:xfrm>
          <a:prstGeom prst="rect">
            <a:avLst/>
          </a:prstGeom>
          <a:noFill/>
        </p:spPr>
        <p:txBody>
          <a:bodyPr wrap="square" rtlCol="0">
            <a:spAutoFit/>
          </a:bodyPr>
          <a:lstStyle/>
          <a:p>
            <a:r>
              <a:rPr kumimoji="1" lang="ja-JP" altLang="en-US" sz="2000" dirty="0" smtClean="0"/>
              <a:t>プレゼンテーションの一部分だけをスライドショーに使用する</a:t>
            </a:r>
            <a:endParaRPr kumimoji="1" lang="ja-JP" altLang="en-US" sz="1400" dirty="0"/>
          </a:p>
        </p:txBody>
      </p:sp>
      <p:sp>
        <p:nvSpPr>
          <p:cNvPr id="14" name="テキスト ボックス 13"/>
          <p:cNvSpPr txBox="1"/>
          <p:nvPr/>
        </p:nvSpPr>
        <p:spPr>
          <a:xfrm>
            <a:off x="47625" y="3338455"/>
            <a:ext cx="5619750" cy="400110"/>
          </a:xfrm>
          <a:prstGeom prst="rect">
            <a:avLst/>
          </a:prstGeom>
          <a:noFill/>
        </p:spPr>
        <p:txBody>
          <a:bodyPr wrap="square" rtlCol="0">
            <a:spAutoFit/>
          </a:bodyPr>
          <a:lstStyle/>
          <a:p>
            <a:r>
              <a:rPr kumimoji="1" lang="ja-JP" altLang="en-US" sz="2000" dirty="0" smtClean="0"/>
              <a:t>目的別スライドショーを実行する</a:t>
            </a:r>
            <a:endParaRPr kumimoji="1" lang="ja-JP" altLang="en-US" sz="1400" dirty="0"/>
          </a:p>
        </p:txBody>
      </p:sp>
      <p:sp>
        <p:nvSpPr>
          <p:cNvPr id="18" name="テキスト ボックス 17"/>
          <p:cNvSpPr txBox="1"/>
          <p:nvPr/>
        </p:nvSpPr>
        <p:spPr>
          <a:xfrm>
            <a:off x="47625" y="4927563"/>
            <a:ext cx="5619750" cy="400110"/>
          </a:xfrm>
          <a:prstGeom prst="rect">
            <a:avLst/>
          </a:prstGeom>
          <a:noFill/>
        </p:spPr>
        <p:txBody>
          <a:bodyPr wrap="square" rtlCol="0">
            <a:spAutoFit/>
          </a:bodyPr>
          <a:lstStyle/>
          <a:p>
            <a:r>
              <a:rPr kumimoji="1" lang="ja-JP" altLang="en-US" sz="2000" dirty="0" smtClean="0"/>
              <a:t>リハーサルをする</a:t>
            </a:r>
            <a:endParaRPr kumimoji="1" lang="ja-JP" altLang="en-US" sz="1400" dirty="0"/>
          </a:p>
        </p:txBody>
      </p:sp>
      <p:sp>
        <p:nvSpPr>
          <p:cNvPr id="20" name="テキスト ボックス 19"/>
          <p:cNvSpPr txBox="1"/>
          <p:nvPr/>
        </p:nvSpPr>
        <p:spPr>
          <a:xfrm>
            <a:off x="47625" y="1731601"/>
            <a:ext cx="6520600" cy="400110"/>
          </a:xfrm>
          <a:prstGeom prst="rect">
            <a:avLst/>
          </a:prstGeom>
          <a:noFill/>
        </p:spPr>
        <p:txBody>
          <a:bodyPr wrap="square" rtlCol="0">
            <a:spAutoFit/>
          </a:bodyPr>
          <a:lstStyle/>
          <a:p>
            <a:r>
              <a:rPr kumimoji="1" lang="ja-JP" altLang="en-US" sz="2000" dirty="0" smtClean="0"/>
              <a:t>目的別スライドショーを作成する</a:t>
            </a:r>
            <a:endParaRPr kumimoji="1" lang="ja-JP" altLang="en-US" sz="1400" dirty="0"/>
          </a:p>
        </p:txBody>
      </p:sp>
      <p:sp>
        <p:nvSpPr>
          <p:cNvPr id="23" name="正方形/長方形 22"/>
          <p:cNvSpPr/>
          <p:nvPr/>
        </p:nvSpPr>
        <p:spPr>
          <a:xfrm>
            <a:off x="66675" y="85078"/>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66675" y="1697855"/>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66675" y="3310632"/>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66675" y="4923409"/>
            <a:ext cx="9753600" cy="15537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203261" y="362346"/>
            <a:ext cx="7751131" cy="738664"/>
          </a:xfrm>
          <a:prstGeom prst="rect">
            <a:avLst/>
          </a:prstGeom>
          <a:effectLst/>
        </p:spPr>
        <p:txBody>
          <a:bodyPr wrap="square">
            <a:spAutoFit/>
          </a:bodyPr>
          <a:lstStyle/>
          <a:p>
            <a:r>
              <a:rPr lang="ja-JP" altLang="en-US" sz="1400" dirty="0" smtClean="0"/>
              <a:t>＜スライドショー＞タブをクリックして＜スライドショーの設定＞をクリック</a:t>
            </a:r>
            <a:endParaRPr lang="en-US" altLang="ja-JP" sz="1400" dirty="0" smtClean="0"/>
          </a:p>
          <a:p>
            <a:endParaRPr lang="en-US" altLang="ja-JP" sz="1400" dirty="0"/>
          </a:p>
          <a:p>
            <a:r>
              <a:rPr lang="ja-JP" altLang="en-US" sz="1400" dirty="0"/>
              <a:t>＜スライドショーの設定</a:t>
            </a:r>
            <a:r>
              <a:rPr lang="ja-JP" altLang="en-US" sz="1400" dirty="0" smtClean="0"/>
              <a:t>＞ダイアログボックスが表示されるので利用したいスライドを指定する</a:t>
            </a:r>
            <a:endParaRPr lang="en-US" altLang="ja-JP" sz="1400" dirty="0" smtClean="0"/>
          </a:p>
        </p:txBody>
      </p:sp>
      <p:sp>
        <p:nvSpPr>
          <p:cNvPr id="27" name="正方形/長方形 26"/>
          <p:cNvSpPr/>
          <p:nvPr/>
        </p:nvSpPr>
        <p:spPr>
          <a:xfrm>
            <a:off x="247650" y="5282584"/>
            <a:ext cx="9398626" cy="954107"/>
          </a:xfrm>
          <a:prstGeom prst="rect">
            <a:avLst/>
          </a:prstGeom>
          <a:effectLst/>
        </p:spPr>
        <p:txBody>
          <a:bodyPr wrap="square">
            <a:spAutoFit/>
          </a:bodyPr>
          <a:lstStyle/>
          <a:p>
            <a:r>
              <a:rPr lang="ja-JP" altLang="en-US" sz="1400" dirty="0" smtClean="0"/>
              <a:t>＜スライドショー＞タブの＜リハーサル＞をクリックするとリハーサルが開始される</a:t>
            </a:r>
            <a:endParaRPr lang="en-US" altLang="ja-JP" sz="1400" dirty="0" smtClean="0"/>
          </a:p>
          <a:p>
            <a:endParaRPr lang="en-US" altLang="ja-JP" sz="1400" dirty="0"/>
          </a:p>
          <a:p>
            <a:r>
              <a:rPr lang="en-US" altLang="ja-JP" sz="1400" dirty="0" smtClean="0"/>
              <a:t>※</a:t>
            </a:r>
            <a:r>
              <a:rPr lang="ja-JP" altLang="en-US" sz="1400" dirty="0" smtClean="0"/>
              <a:t>通常のスライドショーと違い、スライドごとの所要時間、アニメーション効果やスライドの切り替えタイミングも記録され</a:t>
            </a:r>
            <a:endParaRPr lang="en-US" altLang="ja-JP" sz="1400" dirty="0" smtClean="0"/>
          </a:p>
          <a:p>
            <a:r>
              <a:rPr lang="ja-JP" altLang="en-US" sz="1400" dirty="0"/>
              <a:t>　</a:t>
            </a:r>
            <a:r>
              <a:rPr lang="ja-JP" altLang="en-US" sz="1400" dirty="0" smtClean="0"/>
              <a:t>保存すると本番で再利用することが可能</a:t>
            </a:r>
            <a:endParaRPr lang="en-US" altLang="ja-JP" sz="1400" dirty="0"/>
          </a:p>
        </p:txBody>
      </p:sp>
      <p:pic>
        <p:nvPicPr>
          <p:cNvPr id="2" name="図 1"/>
          <p:cNvPicPr>
            <a:picLocks noChangeAspect="1"/>
          </p:cNvPicPr>
          <p:nvPr/>
        </p:nvPicPr>
        <p:blipFill>
          <a:blip r:embed="rId3"/>
          <a:stretch>
            <a:fillRect/>
          </a:stretch>
        </p:blipFill>
        <p:spPr>
          <a:xfrm>
            <a:off x="7270276" y="106533"/>
            <a:ext cx="2282097" cy="1494230"/>
          </a:xfrm>
          <a:prstGeom prst="rect">
            <a:avLst/>
          </a:prstGeom>
        </p:spPr>
      </p:pic>
      <p:sp>
        <p:nvSpPr>
          <p:cNvPr id="5" name="正方形/長方形 4"/>
          <p:cNvSpPr/>
          <p:nvPr/>
        </p:nvSpPr>
        <p:spPr>
          <a:xfrm>
            <a:off x="8407153" y="213064"/>
            <a:ext cx="1145220" cy="488272"/>
          </a:xfrm>
          <a:prstGeom prst="rect">
            <a:avLst/>
          </a:prstGeom>
          <a:noFill/>
          <a:ln w="19050">
            <a:solidFill>
              <a:srgbClr val="9966FF"/>
            </a:solidFill>
          </a:ln>
        </p:spPr>
        <p:txBody>
          <a:bodyPr wrap="square" rtlCol="0" anchor="ctr">
            <a:spAutoFit/>
          </a:bodyPr>
          <a:lstStyle/>
          <a:p>
            <a:pPr algn="ctr"/>
            <a:endParaRPr kumimoji="1" lang="ja-JP" altLang="en-US" sz="1400" dirty="0" smtClean="0"/>
          </a:p>
        </p:txBody>
      </p:sp>
      <p:sp>
        <p:nvSpPr>
          <p:cNvPr id="22" name="正方形/長方形 21"/>
          <p:cNvSpPr/>
          <p:nvPr/>
        </p:nvSpPr>
        <p:spPr>
          <a:xfrm>
            <a:off x="203261" y="2102369"/>
            <a:ext cx="7751131" cy="1169551"/>
          </a:xfrm>
          <a:prstGeom prst="rect">
            <a:avLst/>
          </a:prstGeom>
          <a:effectLst/>
        </p:spPr>
        <p:txBody>
          <a:bodyPr wrap="square">
            <a:spAutoFit/>
          </a:bodyPr>
          <a:lstStyle/>
          <a:p>
            <a:r>
              <a:rPr lang="ja-JP" altLang="en-US" sz="1400" dirty="0" smtClean="0"/>
              <a:t>＜スライドショー＞から＜目的別スライドショー＞をクリックして＜目的別スライドショー＞をクリック</a:t>
            </a:r>
            <a:endParaRPr lang="en-US" altLang="ja-JP" sz="1400" dirty="0" smtClean="0"/>
          </a:p>
          <a:p>
            <a:endParaRPr lang="en-US" altLang="ja-JP" sz="1400" dirty="0"/>
          </a:p>
          <a:p>
            <a:r>
              <a:rPr lang="ja-JP" altLang="en-US" sz="1400" dirty="0" smtClean="0"/>
              <a:t>＜新規作成＞をクリックしてスライドショーの名前を入力</a:t>
            </a:r>
            <a:endParaRPr lang="en-US" altLang="ja-JP" sz="1400" dirty="0" smtClean="0"/>
          </a:p>
          <a:p>
            <a:endParaRPr lang="en-US" altLang="ja-JP" sz="1400" dirty="0"/>
          </a:p>
          <a:p>
            <a:r>
              <a:rPr lang="ja-JP" altLang="en-US" sz="1400" dirty="0" smtClean="0"/>
              <a:t>使用するスライドをクリックして＜追加＞をクリックする</a:t>
            </a:r>
            <a:endParaRPr lang="en-US" altLang="ja-JP" sz="1400" dirty="0" smtClean="0"/>
          </a:p>
        </p:txBody>
      </p:sp>
      <p:pic>
        <p:nvPicPr>
          <p:cNvPr id="6" name="図 5"/>
          <p:cNvPicPr>
            <a:picLocks noChangeAspect="1"/>
          </p:cNvPicPr>
          <p:nvPr/>
        </p:nvPicPr>
        <p:blipFill>
          <a:blip r:embed="rId4"/>
          <a:stretch>
            <a:fillRect/>
          </a:stretch>
        </p:blipFill>
        <p:spPr>
          <a:xfrm>
            <a:off x="7668791" y="1825664"/>
            <a:ext cx="2000470" cy="1299275"/>
          </a:xfrm>
          <a:prstGeom prst="rect">
            <a:avLst/>
          </a:prstGeom>
        </p:spPr>
      </p:pic>
      <p:sp>
        <p:nvSpPr>
          <p:cNvPr id="29" name="正方形/長方形 28"/>
          <p:cNvSpPr/>
          <p:nvPr/>
        </p:nvSpPr>
        <p:spPr>
          <a:xfrm>
            <a:off x="7654029" y="2797946"/>
            <a:ext cx="2013753" cy="318116"/>
          </a:xfrm>
          <a:prstGeom prst="rect">
            <a:avLst/>
          </a:prstGeom>
          <a:noFill/>
          <a:ln w="19050">
            <a:solidFill>
              <a:srgbClr val="9966FF"/>
            </a:solidFill>
          </a:ln>
        </p:spPr>
        <p:txBody>
          <a:bodyPr wrap="square" rtlCol="0" anchor="ctr">
            <a:spAutoFit/>
          </a:bodyPr>
          <a:lstStyle/>
          <a:p>
            <a:pPr algn="ctr"/>
            <a:endParaRPr kumimoji="1" lang="ja-JP" altLang="en-US" sz="1400" dirty="0" smtClean="0"/>
          </a:p>
        </p:txBody>
      </p:sp>
      <p:sp>
        <p:nvSpPr>
          <p:cNvPr id="33" name="正方形/長方形 32"/>
          <p:cNvSpPr/>
          <p:nvPr/>
        </p:nvSpPr>
        <p:spPr>
          <a:xfrm>
            <a:off x="203261" y="3700349"/>
            <a:ext cx="7751131" cy="307777"/>
          </a:xfrm>
          <a:prstGeom prst="rect">
            <a:avLst/>
          </a:prstGeom>
          <a:effectLst/>
        </p:spPr>
        <p:txBody>
          <a:bodyPr wrap="square">
            <a:spAutoFit/>
          </a:bodyPr>
          <a:lstStyle/>
          <a:p>
            <a:r>
              <a:rPr lang="ja-JP" altLang="en-US" sz="1400" dirty="0" smtClean="0"/>
              <a:t>＜スライドショー＞から＜目的別スライドショー＞をクリックして目的のスライドショーをクリック</a:t>
            </a:r>
            <a:endParaRPr lang="en-US" altLang="ja-JP" sz="1400" dirty="0" smtClean="0"/>
          </a:p>
        </p:txBody>
      </p:sp>
    </p:spTree>
    <p:extLst>
      <p:ext uri="{BB962C8B-B14F-4D97-AF65-F5344CB8AC3E}">
        <p14:creationId xmlns:p14="http://schemas.microsoft.com/office/powerpoint/2010/main" val="3033969126"/>
      </p:ext>
    </p:extLst>
  </p:cSld>
  <p:clrMapOvr>
    <a:masterClrMapping/>
  </p:clrMapOvr>
  <mc:AlternateContent xmlns:mc="http://schemas.openxmlformats.org/markup-compatibility/2006" xmlns:p14="http://schemas.microsoft.com/office/powerpoint/2010/main">
    <mc:Choice Requires="p14">
      <p:transition p14:dur="0" advTm="692"/>
    </mc:Choice>
    <mc:Fallback xmlns="">
      <p:transition advTm="692"/>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31" name="テキスト ボックス 30"/>
          <p:cNvSpPr txBox="1"/>
          <p:nvPr/>
        </p:nvSpPr>
        <p:spPr>
          <a:xfrm>
            <a:off x="47625" y="71476"/>
            <a:ext cx="7303086" cy="400110"/>
          </a:xfrm>
          <a:prstGeom prst="rect">
            <a:avLst/>
          </a:prstGeom>
          <a:noFill/>
        </p:spPr>
        <p:txBody>
          <a:bodyPr wrap="square" rtlCol="0">
            <a:spAutoFit/>
          </a:bodyPr>
          <a:lstStyle/>
          <a:p>
            <a:r>
              <a:rPr kumimoji="1" lang="ja-JP" altLang="en-US" sz="2000" dirty="0" smtClean="0"/>
              <a:t>ナレーションを録音する</a:t>
            </a:r>
            <a:endParaRPr kumimoji="1" lang="ja-JP" altLang="en-US" sz="1400" dirty="0"/>
          </a:p>
        </p:txBody>
      </p:sp>
      <p:sp>
        <p:nvSpPr>
          <p:cNvPr id="23" name="正方形/長方形 22"/>
          <p:cNvSpPr/>
          <p:nvPr/>
        </p:nvSpPr>
        <p:spPr>
          <a:xfrm>
            <a:off x="66675" y="85077"/>
            <a:ext cx="9753600" cy="3164149"/>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203261" y="362346"/>
            <a:ext cx="7751131" cy="2462213"/>
          </a:xfrm>
          <a:prstGeom prst="rect">
            <a:avLst/>
          </a:prstGeom>
          <a:effectLst/>
        </p:spPr>
        <p:txBody>
          <a:bodyPr wrap="square">
            <a:spAutoFit/>
          </a:bodyPr>
          <a:lstStyle/>
          <a:p>
            <a:r>
              <a:rPr lang="ja-JP" altLang="en-US" sz="1400" dirty="0" smtClean="0"/>
              <a:t>＜スライドショー＞タブをクリックして＜スライドショーの記録＞をクリック</a:t>
            </a:r>
            <a:endParaRPr lang="en-US" altLang="ja-JP" sz="1400" dirty="0" smtClean="0"/>
          </a:p>
          <a:p>
            <a:endParaRPr lang="en-US" altLang="ja-JP" sz="1400" dirty="0"/>
          </a:p>
          <a:p>
            <a:r>
              <a:rPr lang="ja-JP" altLang="en-US" sz="1400" dirty="0" smtClean="0"/>
              <a:t>＜</a:t>
            </a:r>
            <a:r>
              <a:rPr lang="ja-JP" altLang="en-US" sz="1400" dirty="0"/>
              <a:t>先頭</a:t>
            </a:r>
            <a:r>
              <a:rPr lang="ja-JP" altLang="en-US" sz="1400" dirty="0" smtClean="0"/>
              <a:t>から録音を開始＞をクリック</a:t>
            </a:r>
            <a:endParaRPr lang="en-US" altLang="ja-JP" sz="1400" dirty="0" smtClean="0"/>
          </a:p>
          <a:p>
            <a:endParaRPr lang="en-US" altLang="ja-JP" sz="1400" dirty="0"/>
          </a:p>
          <a:p>
            <a:r>
              <a:rPr lang="ja-JP" altLang="en-US" sz="1400" dirty="0" smtClean="0"/>
              <a:t>記録する項目を確認して＜記録の開始＞をクリック</a:t>
            </a:r>
            <a:endParaRPr lang="en-US" altLang="ja-JP" sz="1400" dirty="0" smtClean="0"/>
          </a:p>
          <a:p>
            <a:r>
              <a:rPr lang="en-US" altLang="ja-JP" sz="1400" dirty="0" smtClean="0"/>
              <a:t>※</a:t>
            </a:r>
            <a:r>
              <a:rPr lang="ja-JP" altLang="en-US" sz="1400" dirty="0" smtClean="0"/>
              <a:t>スライドショーが開始され録音が開始</a:t>
            </a:r>
            <a:endParaRPr lang="en-US" altLang="ja-JP" sz="1400" dirty="0" smtClean="0"/>
          </a:p>
          <a:p>
            <a:endParaRPr lang="en-US" altLang="ja-JP" sz="1400" dirty="0"/>
          </a:p>
          <a:p>
            <a:r>
              <a:rPr lang="ja-JP" altLang="en-US" sz="1400" dirty="0" smtClean="0"/>
              <a:t>マイクに向かってスライドの内容を吹き込み、話し終わったらスライドをクリック</a:t>
            </a:r>
            <a:endParaRPr lang="en-US" altLang="ja-JP" sz="1400" dirty="0" smtClean="0"/>
          </a:p>
          <a:p>
            <a:endParaRPr lang="en-US" altLang="ja-JP" sz="1400" dirty="0"/>
          </a:p>
          <a:p>
            <a:r>
              <a:rPr lang="ja-JP" altLang="en-US" sz="1400" dirty="0" smtClean="0"/>
              <a:t>すべてのスライド表示が終わると、スライドの切り替えタイミングが保存され</a:t>
            </a:r>
            <a:endParaRPr lang="en-US" altLang="ja-JP" sz="1400" dirty="0" smtClean="0"/>
          </a:p>
          <a:p>
            <a:r>
              <a:rPr lang="ja-JP" altLang="en-US" sz="1400" dirty="0" smtClean="0"/>
              <a:t>スライドにサウンドアイコンが表示される</a:t>
            </a:r>
            <a:endParaRPr lang="en-US" altLang="ja-JP" sz="1400" dirty="0" smtClean="0"/>
          </a:p>
        </p:txBody>
      </p:sp>
      <p:sp>
        <p:nvSpPr>
          <p:cNvPr id="21" name="正方形/長方形 20"/>
          <p:cNvSpPr/>
          <p:nvPr/>
        </p:nvSpPr>
        <p:spPr>
          <a:xfrm>
            <a:off x="66675" y="3325427"/>
            <a:ext cx="9753600" cy="3164149"/>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p:cNvPicPr>
            <a:picLocks noChangeAspect="1"/>
          </p:cNvPicPr>
          <p:nvPr/>
        </p:nvPicPr>
        <p:blipFill>
          <a:blip r:embed="rId3"/>
          <a:stretch>
            <a:fillRect/>
          </a:stretch>
        </p:blipFill>
        <p:spPr>
          <a:xfrm>
            <a:off x="6018212" y="167282"/>
            <a:ext cx="1421275" cy="902784"/>
          </a:xfrm>
          <a:prstGeom prst="rect">
            <a:avLst/>
          </a:prstGeom>
        </p:spPr>
      </p:pic>
      <p:pic>
        <p:nvPicPr>
          <p:cNvPr id="7" name="図 6"/>
          <p:cNvPicPr>
            <a:picLocks noChangeAspect="1"/>
          </p:cNvPicPr>
          <p:nvPr/>
        </p:nvPicPr>
        <p:blipFill>
          <a:blip r:embed="rId4"/>
          <a:stretch>
            <a:fillRect/>
          </a:stretch>
        </p:blipFill>
        <p:spPr>
          <a:xfrm>
            <a:off x="7576363" y="129604"/>
            <a:ext cx="1638659" cy="888657"/>
          </a:xfrm>
          <a:prstGeom prst="rect">
            <a:avLst/>
          </a:prstGeom>
        </p:spPr>
      </p:pic>
      <p:pic>
        <p:nvPicPr>
          <p:cNvPr id="8" name="図 7"/>
          <p:cNvPicPr>
            <a:picLocks noChangeAspect="1"/>
          </p:cNvPicPr>
          <p:nvPr/>
        </p:nvPicPr>
        <p:blipFill>
          <a:blip r:embed="rId5"/>
          <a:stretch>
            <a:fillRect/>
          </a:stretch>
        </p:blipFill>
        <p:spPr>
          <a:xfrm>
            <a:off x="6027936" y="1124154"/>
            <a:ext cx="3009531" cy="2097796"/>
          </a:xfrm>
          <a:prstGeom prst="rect">
            <a:avLst/>
          </a:prstGeom>
        </p:spPr>
      </p:pic>
      <p:sp>
        <p:nvSpPr>
          <p:cNvPr id="9" name="正方形/長方形 8"/>
          <p:cNvSpPr/>
          <p:nvPr/>
        </p:nvSpPr>
        <p:spPr>
          <a:xfrm>
            <a:off x="6001305" y="150920"/>
            <a:ext cx="452761" cy="443884"/>
          </a:xfrm>
          <a:prstGeom prst="rect">
            <a:avLst/>
          </a:prstGeom>
          <a:noFill/>
          <a:ln w="19050">
            <a:solidFill>
              <a:srgbClr val="9966FF"/>
            </a:solidFill>
          </a:ln>
        </p:spPr>
        <p:txBody>
          <a:bodyPr wrap="square" rtlCol="0" anchor="ctr">
            <a:spAutoFit/>
          </a:bodyPr>
          <a:lstStyle/>
          <a:p>
            <a:pPr algn="ctr"/>
            <a:endParaRPr kumimoji="1" lang="ja-JP" altLang="en-US" sz="1400" dirty="0" smtClean="0"/>
          </a:p>
        </p:txBody>
      </p:sp>
      <p:sp>
        <p:nvSpPr>
          <p:cNvPr id="28" name="正方形/長方形 27"/>
          <p:cNvSpPr/>
          <p:nvPr/>
        </p:nvSpPr>
        <p:spPr>
          <a:xfrm>
            <a:off x="6001305" y="596283"/>
            <a:ext cx="1179251" cy="193830"/>
          </a:xfrm>
          <a:prstGeom prst="rect">
            <a:avLst/>
          </a:prstGeom>
          <a:noFill/>
          <a:ln w="19050">
            <a:solidFill>
              <a:srgbClr val="9966FF"/>
            </a:solidFill>
          </a:ln>
        </p:spPr>
        <p:txBody>
          <a:bodyPr wrap="square" rtlCol="0" anchor="ctr">
            <a:spAutoFit/>
          </a:bodyPr>
          <a:lstStyle/>
          <a:p>
            <a:pPr algn="ctr"/>
            <a:endParaRPr kumimoji="1" lang="ja-JP" altLang="en-US" sz="1400" dirty="0" smtClean="0"/>
          </a:p>
        </p:txBody>
      </p:sp>
      <p:sp>
        <p:nvSpPr>
          <p:cNvPr id="30" name="正方形/長方形 29"/>
          <p:cNvSpPr/>
          <p:nvPr/>
        </p:nvSpPr>
        <p:spPr>
          <a:xfrm>
            <a:off x="7840462" y="766438"/>
            <a:ext cx="690979" cy="210106"/>
          </a:xfrm>
          <a:prstGeom prst="rect">
            <a:avLst/>
          </a:prstGeom>
          <a:noFill/>
          <a:ln w="19050">
            <a:solidFill>
              <a:srgbClr val="9966FF"/>
            </a:solidFill>
          </a:ln>
        </p:spPr>
        <p:txBody>
          <a:bodyPr wrap="square" rtlCol="0" anchor="ctr">
            <a:spAutoFit/>
          </a:bodyPr>
          <a:lstStyle/>
          <a:p>
            <a:pPr algn="ctr"/>
            <a:endParaRPr kumimoji="1" lang="ja-JP" altLang="en-US" sz="1400" dirty="0" smtClean="0"/>
          </a:p>
        </p:txBody>
      </p:sp>
      <p:sp>
        <p:nvSpPr>
          <p:cNvPr id="32" name="正方形/長方形 31"/>
          <p:cNvSpPr/>
          <p:nvPr/>
        </p:nvSpPr>
        <p:spPr>
          <a:xfrm>
            <a:off x="8711953" y="2934068"/>
            <a:ext cx="334393" cy="244137"/>
          </a:xfrm>
          <a:prstGeom prst="rect">
            <a:avLst/>
          </a:prstGeom>
          <a:noFill/>
          <a:ln w="19050">
            <a:solidFill>
              <a:srgbClr val="9966FF"/>
            </a:solidFill>
          </a:ln>
        </p:spPr>
        <p:txBody>
          <a:bodyPr wrap="square" rtlCol="0" anchor="ctr">
            <a:spAutoFit/>
          </a:bodyPr>
          <a:lstStyle/>
          <a:p>
            <a:pPr algn="ctr"/>
            <a:endParaRPr kumimoji="1" lang="ja-JP" altLang="en-US" sz="1400" dirty="0" smtClean="0"/>
          </a:p>
        </p:txBody>
      </p:sp>
      <p:sp>
        <p:nvSpPr>
          <p:cNvPr id="34" name="テキスト ボックス 33"/>
          <p:cNvSpPr txBox="1"/>
          <p:nvPr/>
        </p:nvSpPr>
        <p:spPr>
          <a:xfrm>
            <a:off x="47625" y="3329581"/>
            <a:ext cx="7303086" cy="400110"/>
          </a:xfrm>
          <a:prstGeom prst="rect">
            <a:avLst/>
          </a:prstGeom>
          <a:noFill/>
        </p:spPr>
        <p:txBody>
          <a:bodyPr wrap="square" rtlCol="0">
            <a:spAutoFit/>
          </a:bodyPr>
          <a:lstStyle/>
          <a:p>
            <a:r>
              <a:rPr kumimoji="1" lang="ja-JP" altLang="en-US" sz="2000" dirty="0" smtClean="0"/>
              <a:t>録音を一時停止したりやり直したりする</a:t>
            </a:r>
            <a:endParaRPr kumimoji="1" lang="ja-JP" altLang="en-US" sz="1400" dirty="0"/>
          </a:p>
        </p:txBody>
      </p:sp>
      <p:sp>
        <p:nvSpPr>
          <p:cNvPr id="35" name="正方形/長方形 34"/>
          <p:cNvSpPr/>
          <p:nvPr/>
        </p:nvSpPr>
        <p:spPr>
          <a:xfrm>
            <a:off x="203261" y="3620451"/>
            <a:ext cx="7751131" cy="1600438"/>
          </a:xfrm>
          <a:prstGeom prst="rect">
            <a:avLst/>
          </a:prstGeom>
          <a:effectLst/>
        </p:spPr>
        <p:txBody>
          <a:bodyPr wrap="square">
            <a:spAutoFit/>
          </a:bodyPr>
          <a:lstStyle/>
          <a:p>
            <a:r>
              <a:rPr lang="ja-JP" altLang="en-US" sz="1400" dirty="0" smtClean="0"/>
              <a:t>リハーサルやナレーションの録音を開始するとスライドの＜記録中＞ツールバーが表示される</a:t>
            </a:r>
            <a:endParaRPr lang="en-US" altLang="ja-JP" sz="1400" dirty="0" smtClean="0"/>
          </a:p>
          <a:p>
            <a:endParaRPr lang="en-US" altLang="ja-JP" sz="1400" dirty="0"/>
          </a:p>
          <a:p>
            <a:r>
              <a:rPr lang="ja-JP" altLang="en-US" sz="1400" dirty="0" smtClean="0"/>
              <a:t>①記録を一時停止したいときはツールバーの＜記録の一時停止＞をクリック</a:t>
            </a:r>
            <a:endParaRPr lang="en-US" altLang="ja-JP" sz="1400" dirty="0" smtClean="0"/>
          </a:p>
          <a:p>
            <a:endParaRPr lang="en-US" altLang="ja-JP" sz="1400" dirty="0"/>
          </a:p>
          <a:p>
            <a:r>
              <a:rPr lang="ja-JP" altLang="en-US" sz="1400" dirty="0" smtClean="0"/>
              <a:t>②再開するときは＜記録の再開を＞クリック</a:t>
            </a:r>
            <a:endParaRPr lang="en-US" altLang="ja-JP" sz="1400" dirty="0" smtClean="0"/>
          </a:p>
          <a:p>
            <a:endParaRPr lang="en-US" altLang="ja-JP" sz="1400" dirty="0"/>
          </a:p>
          <a:p>
            <a:r>
              <a:rPr lang="ja-JP" altLang="en-US" sz="1400" dirty="0" smtClean="0"/>
              <a:t>③録音をやり直したいときは＜繰り返し＞をクリック</a:t>
            </a:r>
            <a:endParaRPr lang="en-US" altLang="ja-JP" sz="1400" dirty="0" smtClean="0"/>
          </a:p>
        </p:txBody>
      </p:sp>
      <p:pic>
        <p:nvPicPr>
          <p:cNvPr id="10" name="図 9"/>
          <p:cNvPicPr>
            <a:picLocks noChangeAspect="1"/>
          </p:cNvPicPr>
          <p:nvPr/>
        </p:nvPicPr>
        <p:blipFill>
          <a:blip r:embed="rId6"/>
          <a:stretch>
            <a:fillRect/>
          </a:stretch>
        </p:blipFill>
        <p:spPr>
          <a:xfrm>
            <a:off x="6476366" y="4347532"/>
            <a:ext cx="3127422" cy="694983"/>
          </a:xfrm>
          <a:prstGeom prst="rect">
            <a:avLst/>
          </a:prstGeom>
        </p:spPr>
      </p:pic>
      <p:sp>
        <p:nvSpPr>
          <p:cNvPr id="11" name="四角形吹き出し 10"/>
          <p:cNvSpPr/>
          <p:nvPr/>
        </p:nvSpPr>
        <p:spPr>
          <a:xfrm>
            <a:off x="6880194" y="5210000"/>
            <a:ext cx="443884" cy="215444"/>
          </a:xfrm>
          <a:prstGeom prst="wedgeRectCallout">
            <a:avLst>
              <a:gd name="adj1" fmla="val -12833"/>
              <a:gd name="adj2" fmla="val -100658"/>
            </a:avLst>
          </a:prstGeom>
          <a:noFill/>
          <a:ln w="19050">
            <a:solidFill>
              <a:srgbClr val="9966FF"/>
            </a:solidFill>
          </a:ln>
        </p:spPr>
        <p:txBody>
          <a:bodyPr wrap="square" lIns="0" tIns="0" rIns="0" bIns="0" rtlCol="0" anchor="ctr">
            <a:spAutoFit/>
          </a:bodyPr>
          <a:lstStyle/>
          <a:p>
            <a:pPr algn="ctr"/>
            <a:r>
              <a:rPr kumimoji="1" lang="ja-JP" altLang="en-US" sz="1400" dirty="0" smtClean="0">
                <a:solidFill>
                  <a:srgbClr val="9966FF"/>
                </a:solidFill>
              </a:rPr>
              <a:t>①</a:t>
            </a:r>
          </a:p>
        </p:txBody>
      </p:sp>
      <p:sp>
        <p:nvSpPr>
          <p:cNvPr id="36" name="四角形吹き出し 35"/>
          <p:cNvSpPr/>
          <p:nvPr/>
        </p:nvSpPr>
        <p:spPr>
          <a:xfrm>
            <a:off x="6393401" y="5202602"/>
            <a:ext cx="443884" cy="215444"/>
          </a:xfrm>
          <a:prstGeom prst="wedgeRectCallout">
            <a:avLst>
              <a:gd name="adj1" fmla="val 5167"/>
              <a:gd name="adj2" fmla="val -112196"/>
            </a:avLst>
          </a:prstGeom>
          <a:noFill/>
          <a:ln w="19050">
            <a:solidFill>
              <a:srgbClr val="9966FF"/>
            </a:solidFill>
          </a:ln>
        </p:spPr>
        <p:txBody>
          <a:bodyPr wrap="square" lIns="0" tIns="0" rIns="0" bIns="0" rtlCol="0" anchor="ctr">
            <a:spAutoFit/>
          </a:bodyPr>
          <a:lstStyle/>
          <a:p>
            <a:pPr algn="ctr"/>
            <a:r>
              <a:rPr kumimoji="1" lang="ja-JP" altLang="en-US" sz="1400" dirty="0" smtClean="0">
                <a:solidFill>
                  <a:srgbClr val="9966FF"/>
                </a:solidFill>
              </a:rPr>
              <a:t>②</a:t>
            </a:r>
          </a:p>
        </p:txBody>
      </p:sp>
      <p:sp>
        <p:nvSpPr>
          <p:cNvPr id="37" name="四角形吹き出し 36"/>
          <p:cNvSpPr/>
          <p:nvPr/>
        </p:nvSpPr>
        <p:spPr>
          <a:xfrm>
            <a:off x="8294702" y="5221837"/>
            <a:ext cx="443884" cy="215444"/>
          </a:xfrm>
          <a:prstGeom prst="wedgeRectCallout">
            <a:avLst>
              <a:gd name="adj1" fmla="val 5167"/>
              <a:gd name="adj2" fmla="val -112196"/>
            </a:avLst>
          </a:prstGeom>
          <a:noFill/>
          <a:ln w="19050">
            <a:solidFill>
              <a:srgbClr val="9966FF"/>
            </a:solidFill>
          </a:ln>
        </p:spPr>
        <p:txBody>
          <a:bodyPr wrap="square" lIns="0" tIns="0" rIns="0" bIns="0" rtlCol="0" anchor="ctr" anchorCtr="1">
            <a:normAutofit/>
          </a:bodyPr>
          <a:lstStyle/>
          <a:p>
            <a:pPr algn="ctr"/>
            <a:r>
              <a:rPr kumimoji="1" lang="ja-JP" altLang="en-US" sz="1400" dirty="0">
                <a:solidFill>
                  <a:srgbClr val="9966FF"/>
                </a:solidFill>
              </a:rPr>
              <a:t>③</a:t>
            </a:r>
            <a:endParaRPr kumimoji="1" lang="ja-JP" altLang="en-US" sz="1400" dirty="0" smtClean="0">
              <a:solidFill>
                <a:srgbClr val="9966FF"/>
              </a:solidFill>
            </a:endParaRPr>
          </a:p>
        </p:txBody>
      </p:sp>
    </p:spTree>
    <p:extLst>
      <p:ext uri="{BB962C8B-B14F-4D97-AF65-F5344CB8AC3E}">
        <p14:creationId xmlns:p14="http://schemas.microsoft.com/office/powerpoint/2010/main" val="1648804795"/>
      </p:ext>
    </p:extLst>
  </p:cSld>
  <p:clrMapOvr>
    <a:masterClrMapping/>
  </p:clrMapOvr>
  <mc:AlternateContent xmlns:mc="http://schemas.openxmlformats.org/markup-compatibility/2006" xmlns:p14="http://schemas.microsoft.com/office/powerpoint/2010/main">
    <mc:Choice Requires="p14">
      <p:transition p14:dur="0" advTm="692"/>
    </mc:Choice>
    <mc:Fallback xmlns="">
      <p:transition advTm="692"/>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31" name="テキスト ボックス 30"/>
          <p:cNvSpPr txBox="1"/>
          <p:nvPr/>
        </p:nvSpPr>
        <p:spPr>
          <a:xfrm>
            <a:off x="47625" y="71476"/>
            <a:ext cx="7303086" cy="400110"/>
          </a:xfrm>
          <a:prstGeom prst="rect">
            <a:avLst/>
          </a:prstGeom>
          <a:noFill/>
        </p:spPr>
        <p:txBody>
          <a:bodyPr wrap="square" rtlCol="0">
            <a:spAutoFit/>
          </a:bodyPr>
          <a:lstStyle/>
          <a:p>
            <a:r>
              <a:rPr kumimoji="1" lang="ja-JP" altLang="en-US" sz="2000" dirty="0" smtClean="0"/>
              <a:t>記録したタイミングやナレーションを利用する</a:t>
            </a:r>
            <a:endParaRPr kumimoji="1" lang="ja-JP" altLang="en-US" sz="1400" dirty="0"/>
          </a:p>
        </p:txBody>
      </p:sp>
      <p:sp>
        <p:nvSpPr>
          <p:cNvPr id="23" name="正方形/長方形 22"/>
          <p:cNvSpPr/>
          <p:nvPr/>
        </p:nvSpPr>
        <p:spPr>
          <a:xfrm>
            <a:off x="66675" y="85077"/>
            <a:ext cx="9753600" cy="3164149"/>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203261" y="362346"/>
            <a:ext cx="7751131" cy="2246769"/>
          </a:xfrm>
          <a:prstGeom prst="rect">
            <a:avLst/>
          </a:prstGeom>
          <a:effectLst/>
        </p:spPr>
        <p:txBody>
          <a:bodyPr wrap="square">
            <a:spAutoFit/>
          </a:bodyPr>
          <a:lstStyle/>
          <a:p>
            <a:r>
              <a:rPr lang="ja-JP" altLang="en-US" sz="1400" dirty="0" smtClean="0"/>
              <a:t>＜スライドショー＞タブをクリックして</a:t>
            </a:r>
            <a:endParaRPr lang="en-US" altLang="ja-JP" sz="1400" dirty="0" smtClean="0"/>
          </a:p>
          <a:p>
            <a:r>
              <a:rPr lang="ja-JP" altLang="en-US" sz="1400" dirty="0" smtClean="0"/>
              <a:t>＜タイミングを使用＞</a:t>
            </a:r>
            <a:r>
              <a:rPr lang="en-US" altLang="ja-JP" sz="1400" dirty="0" smtClean="0"/>
              <a:t>/</a:t>
            </a:r>
            <a:r>
              <a:rPr lang="ja-JP" altLang="en-US" sz="1400" dirty="0" smtClean="0"/>
              <a:t>＜ナレーションの再生＞をオンにする</a:t>
            </a:r>
            <a:endParaRPr lang="en-US" altLang="ja-JP" sz="1400" dirty="0" smtClean="0"/>
          </a:p>
          <a:p>
            <a:endParaRPr lang="en-US" altLang="ja-JP" sz="1400" dirty="0" smtClean="0"/>
          </a:p>
          <a:p>
            <a:endParaRPr lang="en-US" altLang="ja-JP" sz="1400" dirty="0" smtClean="0"/>
          </a:p>
          <a:p>
            <a:endParaRPr lang="en-US" altLang="ja-JP" sz="1400" dirty="0"/>
          </a:p>
          <a:p>
            <a:r>
              <a:rPr lang="en-US" altLang="ja-JP" sz="1400" dirty="0"/>
              <a:t>※</a:t>
            </a:r>
            <a:r>
              <a:rPr lang="ja-JP" altLang="en-US" sz="1400" dirty="0" smtClean="0"/>
              <a:t>タイミングを変更するとき</a:t>
            </a:r>
            <a:endParaRPr lang="en-US" altLang="ja-JP" sz="1400" dirty="0" smtClean="0"/>
          </a:p>
          <a:p>
            <a:r>
              <a:rPr lang="ja-JP" altLang="en-US" sz="1400" dirty="0" smtClean="0"/>
              <a:t>＜画面切り替え＞タブをクリックしてタイミングを変更するスライドをクリック</a:t>
            </a:r>
            <a:endParaRPr lang="en-US" altLang="ja-JP" sz="1400" dirty="0" smtClean="0"/>
          </a:p>
          <a:p>
            <a:endParaRPr lang="en-US" altLang="ja-JP" sz="1400" dirty="0"/>
          </a:p>
          <a:p>
            <a:r>
              <a:rPr lang="ja-JP" altLang="en-US" sz="1400" dirty="0" smtClean="0"/>
              <a:t>＜自動的に切り替え＞で表示時間を変更する</a:t>
            </a:r>
            <a:endParaRPr lang="en-US" altLang="ja-JP" sz="1400" dirty="0" smtClean="0"/>
          </a:p>
          <a:p>
            <a:endParaRPr lang="en-US" altLang="ja-JP" sz="1400" dirty="0" smtClean="0"/>
          </a:p>
        </p:txBody>
      </p:sp>
      <p:sp>
        <p:nvSpPr>
          <p:cNvPr id="21" name="正方形/長方形 20"/>
          <p:cNvSpPr/>
          <p:nvPr/>
        </p:nvSpPr>
        <p:spPr>
          <a:xfrm>
            <a:off x="66675" y="3325427"/>
            <a:ext cx="9753600" cy="3164149"/>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47625" y="3329581"/>
            <a:ext cx="7303086" cy="400110"/>
          </a:xfrm>
          <a:prstGeom prst="rect">
            <a:avLst/>
          </a:prstGeom>
          <a:noFill/>
        </p:spPr>
        <p:txBody>
          <a:bodyPr wrap="square" rtlCol="0">
            <a:spAutoFit/>
          </a:bodyPr>
          <a:lstStyle/>
          <a:p>
            <a:r>
              <a:rPr kumimoji="1" lang="ja-JP" altLang="en-US" sz="2000" dirty="0" smtClean="0"/>
              <a:t>記録したタイミングやナレーションを削除する</a:t>
            </a:r>
            <a:endParaRPr kumimoji="1" lang="ja-JP" altLang="en-US" sz="1400" dirty="0"/>
          </a:p>
        </p:txBody>
      </p:sp>
      <p:sp>
        <p:nvSpPr>
          <p:cNvPr id="35" name="正方形/長方形 34"/>
          <p:cNvSpPr/>
          <p:nvPr/>
        </p:nvSpPr>
        <p:spPr>
          <a:xfrm>
            <a:off x="203261" y="3647085"/>
            <a:ext cx="7751131" cy="738664"/>
          </a:xfrm>
          <a:prstGeom prst="rect">
            <a:avLst/>
          </a:prstGeom>
          <a:effectLst/>
        </p:spPr>
        <p:txBody>
          <a:bodyPr wrap="square">
            <a:spAutoFit/>
          </a:bodyPr>
          <a:lstStyle/>
          <a:p>
            <a:r>
              <a:rPr lang="ja-JP" altLang="en-US" sz="1400" dirty="0" smtClean="0"/>
              <a:t>＜スライドショー＞タブをクリックして＜スライドショーの記録＞の下の部分をクリック</a:t>
            </a:r>
            <a:endParaRPr lang="en-US" altLang="ja-JP" sz="1400" dirty="0" smtClean="0"/>
          </a:p>
          <a:p>
            <a:endParaRPr lang="en-US" altLang="ja-JP" sz="1400" dirty="0"/>
          </a:p>
          <a:p>
            <a:r>
              <a:rPr lang="ja-JP" altLang="en-US" sz="1400" dirty="0" smtClean="0"/>
              <a:t>＜クリア＞から削除したいタイミングやナレーションを指定する</a:t>
            </a:r>
            <a:endParaRPr lang="en-US" altLang="ja-JP" sz="1400" dirty="0" smtClean="0"/>
          </a:p>
        </p:txBody>
      </p:sp>
      <p:pic>
        <p:nvPicPr>
          <p:cNvPr id="5" name="オーディオ 4">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9080500" y="6032500"/>
            <a:ext cx="609600" cy="609600"/>
          </a:xfrm>
          <a:prstGeom prst="rect">
            <a:avLst/>
          </a:prstGeom>
        </p:spPr>
      </p:pic>
      <p:pic>
        <p:nvPicPr>
          <p:cNvPr id="6" name="図 5"/>
          <p:cNvPicPr>
            <a:picLocks noChangeAspect="1"/>
          </p:cNvPicPr>
          <p:nvPr/>
        </p:nvPicPr>
        <p:blipFill>
          <a:blip r:embed="rId6"/>
          <a:stretch>
            <a:fillRect/>
          </a:stretch>
        </p:blipFill>
        <p:spPr>
          <a:xfrm>
            <a:off x="5988354" y="294795"/>
            <a:ext cx="2705478" cy="924054"/>
          </a:xfrm>
          <a:prstGeom prst="rect">
            <a:avLst/>
          </a:prstGeom>
        </p:spPr>
      </p:pic>
      <p:pic>
        <p:nvPicPr>
          <p:cNvPr id="12" name="図 11"/>
          <p:cNvPicPr>
            <a:picLocks noChangeAspect="1"/>
          </p:cNvPicPr>
          <p:nvPr/>
        </p:nvPicPr>
        <p:blipFill>
          <a:blip r:embed="rId7"/>
          <a:stretch>
            <a:fillRect/>
          </a:stretch>
        </p:blipFill>
        <p:spPr>
          <a:xfrm>
            <a:off x="5973454" y="1564950"/>
            <a:ext cx="3534268" cy="905001"/>
          </a:xfrm>
          <a:prstGeom prst="rect">
            <a:avLst/>
          </a:prstGeom>
        </p:spPr>
      </p:pic>
      <p:sp>
        <p:nvSpPr>
          <p:cNvPr id="13" name="正方形/長方形 12"/>
          <p:cNvSpPr/>
          <p:nvPr/>
        </p:nvSpPr>
        <p:spPr>
          <a:xfrm>
            <a:off x="7190913" y="310718"/>
            <a:ext cx="1145219" cy="248575"/>
          </a:xfrm>
          <a:prstGeom prst="rect">
            <a:avLst/>
          </a:prstGeom>
          <a:noFill/>
          <a:ln w="19050">
            <a:solidFill>
              <a:srgbClr val="9966FF"/>
            </a:solidFill>
          </a:ln>
        </p:spPr>
        <p:txBody>
          <a:bodyPr wrap="square" rtlCol="0" anchor="ctr">
            <a:spAutoFit/>
          </a:bodyPr>
          <a:lstStyle/>
          <a:p>
            <a:pPr algn="ctr"/>
            <a:endParaRPr kumimoji="1" lang="ja-JP" altLang="en-US" sz="1400" dirty="0" smtClean="0"/>
          </a:p>
        </p:txBody>
      </p:sp>
      <p:sp>
        <p:nvSpPr>
          <p:cNvPr id="25" name="正方形/長方形 24"/>
          <p:cNvSpPr/>
          <p:nvPr/>
        </p:nvSpPr>
        <p:spPr>
          <a:xfrm>
            <a:off x="7190913" y="560773"/>
            <a:ext cx="1145219" cy="248575"/>
          </a:xfrm>
          <a:prstGeom prst="rect">
            <a:avLst/>
          </a:prstGeom>
          <a:noFill/>
          <a:ln w="19050">
            <a:solidFill>
              <a:srgbClr val="9966FF"/>
            </a:solidFill>
          </a:ln>
        </p:spPr>
        <p:txBody>
          <a:bodyPr wrap="square" rtlCol="0" anchor="ctr">
            <a:spAutoFit/>
          </a:bodyPr>
          <a:lstStyle/>
          <a:p>
            <a:pPr algn="ctr"/>
            <a:endParaRPr kumimoji="1" lang="ja-JP" altLang="en-US" sz="1400" dirty="0" smtClean="0"/>
          </a:p>
        </p:txBody>
      </p:sp>
      <p:sp>
        <p:nvSpPr>
          <p:cNvPr id="26" name="正方形/長方形 25"/>
          <p:cNvSpPr/>
          <p:nvPr/>
        </p:nvSpPr>
        <p:spPr>
          <a:xfrm>
            <a:off x="7654032" y="2044823"/>
            <a:ext cx="1862830" cy="272249"/>
          </a:xfrm>
          <a:prstGeom prst="rect">
            <a:avLst/>
          </a:prstGeom>
          <a:noFill/>
          <a:ln w="19050">
            <a:solidFill>
              <a:srgbClr val="9966FF"/>
            </a:solidFill>
          </a:ln>
        </p:spPr>
        <p:txBody>
          <a:bodyPr wrap="square" rtlCol="0" anchor="ctr">
            <a:spAutoFit/>
          </a:bodyPr>
          <a:lstStyle/>
          <a:p>
            <a:pPr algn="ctr"/>
            <a:endParaRPr kumimoji="1" lang="ja-JP" altLang="en-US" sz="1400" dirty="0" smtClean="0"/>
          </a:p>
        </p:txBody>
      </p:sp>
      <p:pic>
        <p:nvPicPr>
          <p:cNvPr id="16" name="図 15"/>
          <p:cNvPicPr>
            <a:picLocks noChangeAspect="1"/>
          </p:cNvPicPr>
          <p:nvPr/>
        </p:nvPicPr>
        <p:blipFill rotWithShape="1">
          <a:blip r:embed="rId8"/>
          <a:srcRect l="1063"/>
          <a:stretch/>
        </p:blipFill>
        <p:spPr>
          <a:xfrm>
            <a:off x="5442013" y="3891957"/>
            <a:ext cx="4234272" cy="2341067"/>
          </a:xfrm>
          <a:prstGeom prst="rect">
            <a:avLst/>
          </a:prstGeom>
        </p:spPr>
      </p:pic>
      <p:sp>
        <p:nvSpPr>
          <p:cNvPr id="40" name="正方形/長方形 39"/>
          <p:cNvSpPr/>
          <p:nvPr/>
        </p:nvSpPr>
        <p:spPr>
          <a:xfrm>
            <a:off x="5604770" y="4345619"/>
            <a:ext cx="600721" cy="599243"/>
          </a:xfrm>
          <a:prstGeom prst="rect">
            <a:avLst/>
          </a:prstGeom>
          <a:noFill/>
          <a:ln w="19050">
            <a:solidFill>
              <a:srgbClr val="9966FF"/>
            </a:solidFill>
          </a:ln>
        </p:spPr>
        <p:txBody>
          <a:bodyPr wrap="square" rtlCol="0" anchor="ctr">
            <a:spAutoFit/>
          </a:bodyPr>
          <a:lstStyle/>
          <a:p>
            <a:pPr algn="ctr"/>
            <a:endParaRPr kumimoji="1" lang="ja-JP" altLang="en-US" sz="1400" dirty="0" smtClean="0"/>
          </a:p>
        </p:txBody>
      </p:sp>
      <p:sp>
        <p:nvSpPr>
          <p:cNvPr id="41" name="正方形/長方形 40"/>
          <p:cNvSpPr/>
          <p:nvPr/>
        </p:nvSpPr>
        <p:spPr>
          <a:xfrm>
            <a:off x="5606250" y="5341398"/>
            <a:ext cx="1930892" cy="233779"/>
          </a:xfrm>
          <a:prstGeom prst="rect">
            <a:avLst/>
          </a:prstGeom>
          <a:noFill/>
          <a:ln w="19050">
            <a:solidFill>
              <a:srgbClr val="9966FF"/>
            </a:solidFill>
          </a:ln>
        </p:spPr>
        <p:txBody>
          <a:bodyPr wrap="square" rtlCol="0" anchor="ctr">
            <a:spAutoFit/>
          </a:bodyPr>
          <a:lstStyle/>
          <a:p>
            <a:pPr algn="ctr"/>
            <a:endParaRPr kumimoji="1" lang="ja-JP" altLang="en-US" sz="1400" dirty="0" smtClean="0"/>
          </a:p>
        </p:txBody>
      </p:sp>
      <p:sp>
        <p:nvSpPr>
          <p:cNvPr id="42" name="正方形/長方形 41"/>
          <p:cNvSpPr/>
          <p:nvPr/>
        </p:nvSpPr>
        <p:spPr>
          <a:xfrm>
            <a:off x="7551940" y="5360633"/>
            <a:ext cx="2080332" cy="853736"/>
          </a:xfrm>
          <a:prstGeom prst="rect">
            <a:avLst/>
          </a:prstGeom>
          <a:noFill/>
          <a:ln w="19050">
            <a:solidFill>
              <a:srgbClr val="9966FF"/>
            </a:solidFill>
          </a:ln>
        </p:spPr>
        <p:txBody>
          <a:bodyPr wrap="square" rtlCol="0" anchor="ctr">
            <a:spAutoFit/>
          </a:bodyPr>
          <a:lstStyle/>
          <a:p>
            <a:pPr algn="ctr"/>
            <a:endParaRPr kumimoji="1" lang="ja-JP" altLang="en-US" sz="1400" dirty="0" smtClean="0"/>
          </a:p>
        </p:txBody>
      </p:sp>
    </p:spTree>
    <p:extLst>
      <p:ext uri="{BB962C8B-B14F-4D97-AF65-F5344CB8AC3E}">
        <p14:creationId xmlns:p14="http://schemas.microsoft.com/office/powerpoint/2010/main" val="1980449118"/>
      </p:ext>
    </p:extLst>
  </p:cSld>
  <p:clrMapOvr>
    <a:masterClrMapping/>
  </p:clrMapOvr>
  <mc:AlternateContent xmlns:mc="http://schemas.openxmlformats.org/markup-compatibility/2006" xmlns:p14="http://schemas.microsoft.com/office/powerpoint/2010/main">
    <mc:Choice Requires="p14">
      <p:transition p14:dur="10" advTm="8781"/>
    </mc:Choice>
    <mc:Fallback xmlns="">
      <p:transition advTm="8781"/>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5"/>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31" name="テキスト ボックス 30"/>
          <p:cNvSpPr txBox="1"/>
          <p:nvPr/>
        </p:nvSpPr>
        <p:spPr>
          <a:xfrm>
            <a:off x="47625" y="71476"/>
            <a:ext cx="7303086" cy="400110"/>
          </a:xfrm>
          <a:prstGeom prst="rect">
            <a:avLst/>
          </a:prstGeom>
          <a:noFill/>
        </p:spPr>
        <p:txBody>
          <a:bodyPr wrap="square" rtlCol="0">
            <a:spAutoFit/>
          </a:bodyPr>
          <a:lstStyle/>
          <a:p>
            <a:r>
              <a:rPr kumimoji="1" lang="ja-JP" altLang="en-US" sz="2000" dirty="0" smtClean="0"/>
              <a:t>スライドショーをムービーで保存する</a:t>
            </a:r>
            <a:endParaRPr kumimoji="1" lang="ja-JP" altLang="en-US" sz="1400" dirty="0"/>
          </a:p>
        </p:txBody>
      </p:sp>
      <p:sp>
        <p:nvSpPr>
          <p:cNvPr id="23" name="正方形/長方形 22"/>
          <p:cNvSpPr/>
          <p:nvPr/>
        </p:nvSpPr>
        <p:spPr>
          <a:xfrm>
            <a:off x="66675" y="85077"/>
            <a:ext cx="9753600" cy="3164149"/>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203261" y="362346"/>
            <a:ext cx="7751131" cy="3108543"/>
          </a:xfrm>
          <a:prstGeom prst="rect">
            <a:avLst/>
          </a:prstGeom>
          <a:effectLst/>
        </p:spPr>
        <p:txBody>
          <a:bodyPr wrap="square">
            <a:spAutoFit/>
          </a:bodyPr>
          <a:lstStyle/>
          <a:p>
            <a:r>
              <a:rPr lang="ja-JP" altLang="en-US" sz="1400" dirty="0" smtClean="0"/>
              <a:t>＜ファイル＞タブをクリックして＜エクスポート＞をクリック</a:t>
            </a:r>
            <a:endParaRPr lang="en-US" altLang="ja-JP" sz="1400" dirty="0" smtClean="0"/>
          </a:p>
          <a:p>
            <a:endParaRPr lang="en-US" altLang="ja-JP" sz="1400" dirty="0"/>
          </a:p>
          <a:p>
            <a:r>
              <a:rPr lang="ja-JP" altLang="en-US" sz="1400" dirty="0" smtClean="0"/>
              <a:t>＜ビデオの作成＞をクリック</a:t>
            </a:r>
            <a:endParaRPr lang="en-US" altLang="ja-JP" sz="1400" dirty="0" smtClean="0"/>
          </a:p>
          <a:p>
            <a:endParaRPr lang="en-US" altLang="ja-JP" sz="1400" dirty="0"/>
          </a:p>
          <a:p>
            <a:r>
              <a:rPr lang="ja-JP" altLang="en-US" sz="1400" dirty="0" smtClean="0"/>
              <a:t>＜プレゼンテーションの品質＞を選択</a:t>
            </a:r>
            <a:endParaRPr lang="en-US" altLang="ja-JP" sz="1400" dirty="0" smtClean="0"/>
          </a:p>
          <a:p>
            <a:endParaRPr lang="en-US" altLang="ja-JP" sz="1400" dirty="0"/>
          </a:p>
          <a:p>
            <a:r>
              <a:rPr lang="ja-JP" altLang="en-US" sz="1400" dirty="0" smtClean="0"/>
              <a:t>＜記録されたタイミングとナレーションを使用する＞</a:t>
            </a:r>
            <a:endParaRPr lang="en-US" altLang="ja-JP" sz="1400" dirty="0" smtClean="0"/>
          </a:p>
          <a:p>
            <a:r>
              <a:rPr lang="ja-JP" altLang="en-US" sz="1400" dirty="0" smtClean="0"/>
              <a:t>かどうかを指定</a:t>
            </a:r>
            <a:endParaRPr lang="en-US" altLang="ja-JP" sz="1400" dirty="0" smtClean="0"/>
          </a:p>
          <a:p>
            <a:endParaRPr lang="en-US" altLang="ja-JP" sz="1400" dirty="0"/>
          </a:p>
          <a:p>
            <a:r>
              <a:rPr lang="ja-JP" altLang="en-US" sz="1400" dirty="0" smtClean="0"/>
              <a:t>＜ビデオの作成＞をクリック</a:t>
            </a:r>
            <a:endParaRPr lang="en-US" altLang="ja-JP" sz="1400" dirty="0" smtClean="0"/>
          </a:p>
          <a:p>
            <a:endParaRPr lang="en-US" altLang="ja-JP" sz="1400" dirty="0"/>
          </a:p>
          <a:p>
            <a:r>
              <a:rPr lang="ja-JP" altLang="en-US" sz="1400" dirty="0" smtClean="0"/>
              <a:t>保存先を指定しファイル名を入力して＜保存＞をクリック</a:t>
            </a:r>
            <a:endParaRPr lang="en-US" altLang="ja-JP" sz="1400" dirty="0" smtClean="0"/>
          </a:p>
          <a:p>
            <a:endParaRPr lang="en-US" altLang="ja-JP" sz="1400" dirty="0"/>
          </a:p>
          <a:p>
            <a:endParaRPr lang="en-US" altLang="ja-JP" sz="1400" dirty="0" smtClean="0"/>
          </a:p>
        </p:txBody>
      </p:sp>
      <p:sp>
        <p:nvSpPr>
          <p:cNvPr id="21" name="正方形/長方形 20"/>
          <p:cNvSpPr/>
          <p:nvPr/>
        </p:nvSpPr>
        <p:spPr>
          <a:xfrm>
            <a:off x="66675" y="3325427"/>
            <a:ext cx="9753600" cy="3164149"/>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47625" y="3329581"/>
            <a:ext cx="7303086" cy="400110"/>
          </a:xfrm>
          <a:prstGeom prst="rect">
            <a:avLst/>
          </a:prstGeom>
          <a:noFill/>
        </p:spPr>
        <p:txBody>
          <a:bodyPr wrap="square" rtlCol="0">
            <a:spAutoFit/>
          </a:bodyPr>
          <a:lstStyle/>
          <a:p>
            <a:r>
              <a:rPr kumimoji="1" lang="ja-JP" altLang="en-US" sz="2000" dirty="0" smtClean="0"/>
              <a:t>オンラインプレゼンテーションを利用する</a:t>
            </a:r>
            <a:endParaRPr kumimoji="1" lang="ja-JP" altLang="en-US" sz="1400" dirty="0"/>
          </a:p>
        </p:txBody>
      </p:sp>
      <p:sp>
        <p:nvSpPr>
          <p:cNvPr id="35" name="正方形/長方形 34"/>
          <p:cNvSpPr/>
          <p:nvPr/>
        </p:nvSpPr>
        <p:spPr>
          <a:xfrm>
            <a:off x="203261" y="3647085"/>
            <a:ext cx="7751131" cy="2031325"/>
          </a:xfrm>
          <a:prstGeom prst="rect">
            <a:avLst/>
          </a:prstGeom>
          <a:effectLst/>
        </p:spPr>
        <p:txBody>
          <a:bodyPr wrap="square">
            <a:spAutoFit/>
          </a:bodyPr>
          <a:lstStyle/>
          <a:p>
            <a:r>
              <a:rPr lang="ja-JP" altLang="en-US" sz="1400" dirty="0" smtClean="0"/>
              <a:t>＜スライドショー＞タブをクリックして＜オンラインプレゼンテーション＞をクリックして</a:t>
            </a:r>
            <a:endParaRPr lang="en-US" altLang="ja-JP" sz="1400" dirty="0" smtClean="0"/>
          </a:p>
          <a:p>
            <a:r>
              <a:rPr lang="ja-JP" altLang="en-US" sz="1400" dirty="0" smtClean="0"/>
              <a:t>＜接続＞をクリック</a:t>
            </a:r>
            <a:endParaRPr lang="en-US" altLang="ja-JP" sz="1400" dirty="0" smtClean="0"/>
          </a:p>
          <a:p>
            <a:endParaRPr lang="en-US" altLang="ja-JP" sz="1400" dirty="0" smtClean="0"/>
          </a:p>
          <a:p>
            <a:r>
              <a:rPr lang="ja-JP" altLang="en-US" sz="1400" dirty="0" smtClean="0"/>
              <a:t>ファイルがアップロードされて</a:t>
            </a:r>
            <a:r>
              <a:rPr lang="en-US" altLang="ja-JP" sz="1400" dirty="0" smtClean="0"/>
              <a:t>URL</a:t>
            </a:r>
            <a:r>
              <a:rPr lang="ja-JP" altLang="en-US" sz="1400" dirty="0" smtClean="0"/>
              <a:t>が表示される</a:t>
            </a:r>
            <a:endParaRPr lang="en-US" altLang="ja-JP" sz="1400" dirty="0" smtClean="0"/>
          </a:p>
          <a:p>
            <a:endParaRPr lang="en-US" altLang="ja-JP" sz="1400" dirty="0"/>
          </a:p>
          <a:p>
            <a:r>
              <a:rPr lang="ja-JP" altLang="en-US" sz="1400" dirty="0" smtClean="0"/>
              <a:t>＜リンクのコピー＞をクリックして閲覧者にメールなどで</a:t>
            </a:r>
            <a:r>
              <a:rPr lang="en-US" altLang="ja-JP" sz="1400" dirty="0" smtClean="0"/>
              <a:t>URL</a:t>
            </a:r>
            <a:r>
              <a:rPr lang="ja-JP" altLang="en-US" sz="1400" dirty="0" smtClean="0"/>
              <a:t>を連絡</a:t>
            </a:r>
            <a:endParaRPr lang="en-US" altLang="ja-JP" sz="1400" dirty="0" smtClean="0"/>
          </a:p>
          <a:p>
            <a:endParaRPr lang="en-US" altLang="ja-JP" sz="1400" dirty="0"/>
          </a:p>
          <a:p>
            <a:r>
              <a:rPr lang="ja-JP" altLang="en-US" sz="1400" dirty="0" smtClean="0"/>
              <a:t>プレゼンテーションを開始する準備ができたら</a:t>
            </a:r>
            <a:endParaRPr lang="en-US" altLang="ja-JP" sz="1400" dirty="0" smtClean="0"/>
          </a:p>
          <a:p>
            <a:r>
              <a:rPr lang="ja-JP" altLang="en-US" sz="1400" dirty="0" smtClean="0"/>
              <a:t>＜プレゼンテーションの開始＞をクリック</a:t>
            </a:r>
            <a:endParaRPr lang="en-US" altLang="ja-JP" sz="1400" dirty="0"/>
          </a:p>
        </p:txBody>
      </p:sp>
      <p:pic>
        <p:nvPicPr>
          <p:cNvPr id="5" name="オーディオ 4">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9080500" y="6032500"/>
            <a:ext cx="609600" cy="609600"/>
          </a:xfrm>
          <a:prstGeom prst="rect">
            <a:avLst/>
          </a:prstGeom>
        </p:spPr>
      </p:pic>
      <p:pic>
        <p:nvPicPr>
          <p:cNvPr id="2" name="図 1"/>
          <p:cNvPicPr>
            <a:picLocks noChangeAspect="1"/>
          </p:cNvPicPr>
          <p:nvPr/>
        </p:nvPicPr>
        <p:blipFill>
          <a:blip r:embed="rId6"/>
          <a:stretch>
            <a:fillRect/>
          </a:stretch>
        </p:blipFill>
        <p:spPr>
          <a:xfrm>
            <a:off x="4780206" y="240757"/>
            <a:ext cx="4976352" cy="2404789"/>
          </a:xfrm>
          <a:prstGeom prst="rect">
            <a:avLst/>
          </a:prstGeom>
        </p:spPr>
      </p:pic>
      <p:pic>
        <p:nvPicPr>
          <p:cNvPr id="6" name="図 5"/>
          <p:cNvPicPr>
            <a:picLocks noChangeAspect="1"/>
          </p:cNvPicPr>
          <p:nvPr/>
        </p:nvPicPr>
        <p:blipFill>
          <a:blip r:embed="rId7"/>
          <a:stretch>
            <a:fillRect/>
          </a:stretch>
        </p:blipFill>
        <p:spPr>
          <a:xfrm>
            <a:off x="6697133" y="3398541"/>
            <a:ext cx="2489200" cy="863343"/>
          </a:xfrm>
          <a:prstGeom prst="rect">
            <a:avLst/>
          </a:prstGeom>
        </p:spPr>
      </p:pic>
      <p:pic>
        <p:nvPicPr>
          <p:cNvPr id="7" name="図 6"/>
          <p:cNvPicPr>
            <a:picLocks noChangeAspect="1"/>
          </p:cNvPicPr>
          <p:nvPr/>
        </p:nvPicPr>
        <p:blipFill>
          <a:blip r:embed="rId8"/>
          <a:stretch>
            <a:fillRect/>
          </a:stretch>
        </p:blipFill>
        <p:spPr>
          <a:xfrm>
            <a:off x="5243974" y="4326467"/>
            <a:ext cx="2114470" cy="2123846"/>
          </a:xfrm>
          <a:prstGeom prst="rect">
            <a:avLst/>
          </a:prstGeom>
        </p:spPr>
      </p:pic>
      <p:pic>
        <p:nvPicPr>
          <p:cNvPr id="8" name="図 7"/>
          <p:cNvPicPr>
            <a:picLocks noChangeAspect="1"/>
          </p:cNvPicPr>
          <p:nvPr/>
        </p:nvPicPr>
        <p:blipFill>
          <a:blip r:embed="rId9"/>
          <a:stretch>
            <a:fillRect/>
          </a:stretch>
        </p:blipFill>
        <p:spPr>
          <a:xfrm>
            <a:off x="7442634" y="4378570"/>
            <a:ext cx="2308035" cy="1721720"/>
          </a:xfrm>
          <a:prstGeom prst="rect">
            <a:avLst/>
          </a:prstGeom>
        </p:spPr>
      </p:pic>
      <p:sp>
        <p:nvSpPr>
          <p:cNvPr id="22" name="フリーフォーム 21"/>
          <p:cNvSpPr/>
          <p:nvPr/>
        </p:nvSpPr>
        <p:spPr>
          <a:xfrm>
            <a:off x="7391400" y="3361267"/>
            <a:ext cx="1744133" cy="880533"/>
          </a:xfrm>
          <a:custGeom>
            <a:avLst/>
            <a:gdLst>
              <a:gd name="connsiteX0" fmla="*/ 0 w 1744133"/>
              <a:gd name="connsiteY0" fmla="*/ 0 h 880533"/>
              <a:gd name="connsiteX1" fmla="*/ 651933 w 1744133"/>
              <a:gd name="connsiteY1" fmla="*/ 0 h 880533"/>
              <a:gd name="connsiteX2" fmla="*/ 651933 w 1744133"/>
              <a:gd name="connsiteY2" fmla="*/ 414867 h 880533"/>
              <a:gd name="connsiteX3" fmla="*/ 1744133 w 1744133"/>
              <a:gd name="connsiteY3" fmla="*/ 414867 h 880533"/>
              <a:gd name="connsiteX4" fmla="*/ 1744133 w 1744133"/>
              <a:gd name="connsiteY4" fmla="*/ 880533 h 880533"/>
              <a:gd name="connsiteX5" fmla="*/ 0 w 1744133"/>
              <a:gd name="connsiteY5" fmla="*/ 880533 h 880533"/>
              <a:gd name="connsiteX6" fmla="*/ 0 w 1744133"/>
              <a:gd name="connsiteY6" fmla="*/ 533400 h 880533"/>
              <a:gd name="connsiteX7" fmla="*/ 0 w 1744133"/>
              <a:gd name="connsiteY7" fmla="*/ 414867 h 880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44133" h="880533">
                <a:moveTo>
                  <a:pt x="0" y="0"/>
                </a:moveTo>
                <a:lnTo>
                  <a:pt x="651933" y="0"/>
                </a:lnTo>
                <a:lnTo>
                  <a:pt x="651933" y="414867"/>
                </a:lnTo>
                <a:lnTo>
                  <a:pt x="1744133" y="414867"/>
                </a:lnTo>
                <a:lnTo>
                  <a:pt x="1744133" y="880533"/>
                </a:lnTo>
                <a:lnTo>
                  <a:pt x="0" y="880533"/>
                </a:lnTo>
                <a:lnTo>
                  <a:pt x="0" y="533400"/>
                </a:lnTo>
                <a:lnTo>
                  <a:pt x="0" y="414867"/>
                </a:lnTo>
                <a:close/>
              </a:path>
            </a:pathLst>
          </a:cu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noAutofit/>
          </a:bodyPr>
          <a:lstStyle/>
          <a:p>
            <a:pPr algn="ctr"/>
            <a:endParaRPr kumimoji="1" lang="ja-JP" altLang="en-US" sz="1400" dirty="0" smtClean="0"/>
          </a:p>
        </p:txBody>
      </p:sp>
      <p:sp>
        <p:nvSpPr>
          <p:cNvPr id="10" name="正方形/長方形 9"/>
          <p:cNvSpPr/>
          <p:nvPr/>
        </p:nvSpPr>
        <p:spPr>
          <a:xfrm>
            <a:off x="6231467" y="6214533"/>
            <a:ext cx="651933" cy="211667"/>
          </a:xfrm>
          <a:prstGeom prst="rect">
            <a:avLst/>
          </a:prstGeom>
          <a:noFill/>
          <a:ln w="19050">
            <a:solidFill>
              <a:srgbClr val="9966FF"/>
            </a:solidFill>
          </a:ln>
        </p:spPr>
        <p:txBody>
          <a:bodyPr wrap="square" rtlCol="0" anchor="ctr">
            <a:spAutoFit/>
          </a:bodyPr>
          <a:lstStyle/>
          <a:p>
            <a:pPr algn="ctr"/>
            <a:endParaRPr kumimoji="1" lang="ja-JP" altLang="en-US" sz="1400" dirty="0" smtClean="0"/>
          </a:p>
        </p:txBody>
      </p:sp>
      <p:sp>
        <p:nvSpPr>
          <p:cNvPr id="24" name="正方形/長方形 23"/>
          <p:cNvSpPr/>
          <p:nvPr/>
        </p:nvSpPr>
        <p:spPr>
          <a:xfrm>
            <a:off x="8898467" y="5858933"/>
            <a:ext cx="778933" cy="211667"/>
          </a:xfrm>
          <a:prstGeom prst="rect">
            <a:avLst/>
          </a:prstGeom>
          <a:noFill/>
          <a:ln w="19050">
            <a:solidFill>
              <a:srgbClr val="9966FF"/>
            </a:solidFill>
          </a:ln>
        </p:spPr>
        <p:txBody>
          <a:bodyPr wrap="square" rtlCol="0" anchor="ctr">
            <a:spAutoFit/>
          </a:bodyPr>
          <a:lstStyle/>
          <a:p>
            <a:pPr algn="ctr"/>
            <a:endParaRPr kumimoji="1" lang="ja-JP" altLang="en-US" sz="1400" dirty="0" smtClean="0"/>
          </a:p>
        </p:txBody>
      </p:sp>
      <p:sp>
        <p:nvSpPr>
          <p:cNvPr id="25" name="正方形/長方形 24"/>
          <p:cNvSpPr/>
          <p:nvPr/>
        </p:nvSpPr>
        <p:spPr>
          <a:xfrm>
            <a:off x="7552268" y="5334000"/>
            <a:ext cx="660400" cy="169333"/>
          </a:xfrm>
          <a:prstGeom prst="rect">
            <a:avLst/>
          </a:prstGeom>
          <a:noFill/>
          <a:ln w="19050">
            <a:solidFill>
              <a:srgbClr val="9966FF"/>
            </a:solidFill>
          </a:ln>
        </p:spPr>
        <p:txBody>
          <a:bodyPr wrap="square" rtlCol="0" anchor="ctr">
            <a:spAutoFit/>
          </a:bodyPr>
          <a:lstStyle/>
          <a:p>
            <a:pPr algn="ctr"/>
            <a:endParaRPr kumimoji="1" lang="ja-JP" altLang="en-US" sz="1400" dirty="0" smtClean="0"/>
          </a:p>
        </p:txBody>
      </p:sp>
      <p:sp>
        <p:nvSpPr>
          <p:cNvPr id="11" name="正方形/長方形 10"/>
          <p:cNvSpPr/>
          <p:nvPr/>
        </p:nvSpPr>
        <p:spPr>
          <a:xfrm>
            <a:off x="4859867" y="939800"/>
            <a:ext cx="1549400" cy="355600"/>
          </a:xfrm>
          <a:prstGeom prst="rect">
            <a:avLst/>
          </a:prstGeom>
          <a:noFill/>
          <a:ln w="19050">
            <a:solidFill>
              <a:srgbClr val="9966FF"/>
            </a:solidFill>
          </a:ln>
        </p:spPr>
        <p:txBody>
          <a:bodyPr wrap="square" rtlCol="0" anchor="ctr">
            <a:spAutoFit/>
          </a:bodyPr>
          <a:lstStyle/>
          <a:p>
            <a:pPr algn="ctr"/>
            <a:endParaRPr kumimoji="1" lang="ja-JP" altLang="en-US" sz="1400" dirty="0" smtClean="0"/>
          </a:p>
        </p:txBody>
      </p:sp>
      <p:sp>
        <p:nvSpPr>
          <p:cNvPr id="26" name="正方形/長方形 25"/>
          <p:cNvSpPr/>
          <p:nvPr/>
        </p:nvSpPr>
        <p:spPr>
          <a:xfrm>
            <a:off x="6561667" y="1405466"/>
            <a:ext cx="3183466" cy="296334"/>
          </a:xfrm>
          <a:prstGeom prst="rect">
            <a:avLst/>
          </a:prstGeom>
          <a:noFill/>
          <a:ln w="19050">
            <a:solidFill>
              <a:srgbClr val="9966FF"/>
            </a:solidFill>
          </a:ln>
        </p:spPr>
        <p:txBody>
          <a:bodyPr wrap="square" rtlCol="0" anchor="ctr">
            <a:spAutoFit/>
          </a:bodyPr>
          <a:lstStyle/>
          <a:p>
            <a:pPr algn="ctr"/>
            <a:endParaRPr kumimoji="1" lang="ja-JP" altLang="en-US" sz="1400" dirty="0" smtClean="0"/>
          </a:p>
        </p:txBody>
      </p:sp>
      <p:sp>
        <p:nvSpPr>
          <p:cNvPr id="27" name="正方形/長方形 26"/>
          <p:cNvSpPr/>
          <p:nvPr/>
        </p:nvSpPr>
        <p:spPr>
          <a:xfrm>
            <a:off x="6561667" y="1693332"/>
            <a:ext cx="3183466" cy="296334"/>
          </a:xfrm>
          <a:prstGeom prst="rect">
            <a:avLst/>
          </a:prstGeom>
          <a:noFill/>
          <a:ln w="19050">
            <a:solidFill>
              <a:srgbClr val="9966FF"/>
            </a:solidFill>
          </a:ln>
        </p:spPr>
        <p:txBody>
          <a:bodyPr wrap="square" rtlCol="0" anchor="ctr">
            <a:spAutoFit/>
          </a:bodyPr>
          <a:lstStyle/>
          <a:p>
            <a:pPr algn="ctr"/>
            <a:endParaRPr kumimoji="1" lang="ja-JP" altLang="en-US" sz="1400" dirty="0" smtClean="0"/>
          </a:p>
        </p:txBody>
      </p:sp>
      <p:sp>
        <p:nvSpPr>
          <p:cNvPr id="28" name="正方形/長方形 27"/>
          <p:cNvSpPr/>
          <p:nvPr/>
        </p:nvSpPr>
        <p:spPr>
          <a:xfrm>
            <a:off x="6561667" y="2099732"/>
            <a:ext cx="516466" cy="516468"/>
          </a:xfrm>
          <a:prstGeom prst="rect">
            <a:avLst/>
          </a:prstGeom>
          <a:noFill/>
          <a:ln w="19050">
            <a:solidFill>
              <a:srgbClr val="9966FF"/>
            </a:solidFill>
          </a:ln>
        </p:spPr>
        <p:txBody>
          <a:bodyPr wrap="square" rtlCol="0" anchor="ctr">
            <a:spAutoFit/>
          </a:bodyPr>
          <a:lstStyle/>
          <a:p>
            <a:pPr algn="ctr"/>
            <a:endParaRPr kumimoji="1" lang="ja-JP" altLang="en-US" sz="1400" dirty="0" smtClean="0"/>
          </a:p>
        </p:txBody>
      </p:sp>
    </p:spTree>
    <p:extLst>
      <p:ext uri="{BB962C8B-B14F-4D97-AF65-F5344CB8AC3E}">
        <p14:creationId xmlns:p14="http://schemas.microsoft.com/office/powerpoint/2010/main" val="1061800379"/>
      </p:ext>
    </p:extLst>
  </p:cSld>
  <p:clrMapOvr>
    <a:masterClrMapping/>
  </p:clrMapOvr>
  <mc:AlternateContent xmlns:mc="http://schemas.openxmlformats.org/markup-compatibility/2006" xmlns:p14="http://schemas.microsoft.com/office/powerpoint/2010/main">
    <mc:Choice Requires="p14">
      <p:transition p14:dur="10" advTm="8781"/>
    </mc:Choice>
    <mc:Fallback xmlns="">
      <p:transition advTm="8781"/>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5"/>
                </p:tgtEl>
              </p:cMediaNode>
            </p:audio>
          </p:childTnLst>
        </p:cTn>
      </p:par>
    </p:tnLst>
  </p:timing>
</p:sld>
</file>

<file path=ppt/theme/theme1.xml><?xml version="1.0" encoding="utf-8"?>
<a:theme xmlns:a="http://schemas.openxmlformats.org/drawingml/2006/main" name="しずく">
  <a:themeElements>
    <a:clrScheme name="黄">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しず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上側に影付き">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spDef>
      <a:spPr>
        <a:noFill/>
        <a:ln w="19050">
          <a:solidFill>
            <a:srgbClr val="9966FF"/>
          </a:solidFill>
        </a:ln>
      </a:spPr>
      <a:bodyPr wrap="square" rtlCol="0" anchor="ctr">
        <a:spAutoFit/>
      </a:bodyPr>
      <a:lstStyle>
        <a:defPPr algn="ctr">
          <a:defRPr kumimoji="1" sz="1400" dirty="0" smtClean="0"/>
        </a:defPPr>
      </a:lstStyle>
    </a:spDef>
    <a:txDef>
      <a:spPr>
        <a:noFill/>
      </a:spPr>
      <a:bodyPr wrap="square" rtlCol="0">
        <a:spAutoFit/>
      </a:bodyPr>
      <a:lstStyle>
        <a:defPPr>
          <a:defRPr kumimoji="1" dirty="0" smtClean="0"/>
        </a:defPPr>
      </a:lstStyle>
    </a:txDef>
  </a:objectDefaults>
  <a:extraClrSchemeLst/>
  <a:extLst>
    <a:ext uri="{05A4C25C-085E-4340-85A3-A5531E510DB2}">
      <thm15:themeFamily xmlns:thm15="http://schemas.microsoft.com/office/thememl/2012/main" name="coredou.potx" id="{B2CABF62-A014-4DF0-B29A-29CF278BA9E0}" vid="{2F105F54-71C7-44AA-82B9-87B9800CA981}"/>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TM02900720[[fn=インテグラル]]</Template>
  <TotalTime>0</TotalTime>
  <Words>1065</Words>
  <Application>Microsoft Office PowerPoint</Application>
  <PresentationFormat>A4 210 x 297 mm</PresentationFormat>
  <Paragraphs>158</Paragraphs>
  <Slides>8</Slides>
  <Notes>8</Notes>
  <HiddenSlides>0</HiddenSlides>
  <MMClips>2</MMClips>
  <ScaleCrop>false</ScaleCrop>
  <HeadingPairs>
    <vt:vector size="8" baseType="variant">
      <vt:variant>
        <vt:lpstr>使用されているフォント</vt:lpstr>
      </vt:variant>
      <vt:variant>
        <vt:i4>5</vt:i4>
      </vt:variant>
      <vt:variant>
        <vt:lpstr>テーマ</vt:lpstr>
      </vt:variant>
      <vt:variant>
        <vt:i4>2</vt:i4>
      </vt:variant>
      <vt:variant>
        <vt:lpstr>スライド タイトル</vt:lpstr>
      </vt:variant>
      <vt:variant>
        <vt:i4>8</vt:i4>
      </vt:variant>
      <vt:variant>
        <vt:lpstr>目的別スライド ショー</vt:lpstr>
      </vt:variant>
      <vt:variant>
        <vt:i4>1</vt:i4>
      </vt:variant>
    </vt:vector>
  </HeadingPairs>
  <TitlesOfParts>
    <vt:vector size="16" baseType="lpstr">
      <vt:lpstr>ＭＳ Ｐゴシック</vt:lpstr>
      <vt:lpstr>Tw Cen MT</vt:lpstr>
      <vt:lpstr>Arial</vt:lpstr>
      <vt:lpstr>Calibri</vt:lpstr>
      <vt:lpstr>Calibri Light</vt:lpstr>
      <vt:lpstr>しずく</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プレゼン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2020-05-08T23:07:48Z</dcterms:created>
  <dcterms:modified xsi:type="dcterms:W3CDTF">2020-05-09T20:39:47Z</dcterms:modified>
  <cp:contentStatus/>
</cp:coreProperties>
</file>