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46" r:id="rId1"/>
    <p:sldMasterId id="2147483749" r:id="rId2"/>
  </p:sldMasterIdLst>
  <p:notesMasterIdLst>
    <p:notesMasterId r:id="rId9"/>
  </p:notes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</p:sldIdLst>
  <p:sldSz cx="9906000" cy="6858000" type="A4"/>
  <p:notesSz cx="6858000" cy="9144000"/>
  <p:custShowLst>
    <p:custShow name="プレゼン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D9D9D9"/>
    <a:srgbClr val="000000"/>
    <a:srgbClr val="EDEDED"/>
    <a:srgbClr val="FFC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429" autoAdjust="0"/>
  </p:normalViewPr>
  <p:slideViewPr>
    <p:cSldViewPr snapToGrid="0" showGuides="1">
      <p:cViewPr varScale="1">
        <p:scale>
          <a:sx n="71" d="100"/>
          <a:sy n="71" d="100"/>
        </p:scale>
        <p:origin x="84" y="8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37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4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8CFC-BF3E-4536-94E2-EB48393130C7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D455E-63A5-4ED6-BA4F-D5892A33C7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0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C7A85-071A-4019-8158-CE3AEF2ACE2A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CAFAE-610A-4CF4-AC8C-AB5FD0D7C0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46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3486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13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57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59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77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6CAFAE-610A-4CF4-AC8C-AB5FD0D7C09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76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1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7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9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0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2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https://coredou.com/</a:t>
            </a:r>
            <a:endParaRPr lang="en-US" altLang="ja-JP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6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Droplets-SD-Content-R1d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1414" y="64928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B8C41DB-283E-4F31-86F5-FB92BC6E611C}" type="datetime1">
              <a:rPr lang="en-US" altLang="ja-JP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79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US" altLang="ja-JP" dirty="0" smtClean="0"/>
              <a:t>https://coredou.com/</a:t>
            </a: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5076" y="6492875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28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2" r:id="rId2"/>
    <p:sldLayoutId id="2147483750" r:id="rId3"/>
    <p:sldLayoutId id="2147483753" r:id="rId4"/>
    <p:sldLayoutId id="2147483755" r:id="rId5"/>
    <p:sldLayoutId id="2147483757" r:id="rId6"/>
    <p:sldLayoutId id="2147483758" r:id="rId7"/>
    <p:sldLayoutId id="2147483760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0CEE-576C-4394-9EB5-A7F295EE0FEF}" type="datetimeFigureOut">
              <a:rPr kumimoji="1" lang="ja-JP" altLang="en-US" smtClean="0"/>
              <a:t>2020/5/10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2A5E4-B531-4B70-82C2-A4DB55FF9F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56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59" r:id="rId3"/>
    <p:sldLayoutId id="2147483756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25" y="105344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テンプレートを利用する</a:t>
            </a:r>
            <a:endParaRPr kumimoji="1" lang="ja-JP" altLang="en-US" sz="1400" dirty="0"/>
          </a:p>
        </p:txBody>
      </p:sp>
      <p:sp>
        <p:nvSpPr>
          <p:cNvPr id="4" name="正方形/長方形 3"/>
          <p:cNvSpPr/>
          <p:nvPr/>
        </p:nvSpPr>
        <p:spPr>
          <a:xfrm>
            <a:off x="4400550" y="99520"/>
            <a:ext cx="4772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＜ファイル＞タブから＜新規＞をクリックして</a:t>
            </a:r>
            <a:endParaRPr lang="en-US" altLang="ja-JP" dirty="0" smtClean="0"/>
          </a:p>
          <a:p>
            <a:r>
              <a:rPr lang="ja-JP" altLang="en-US" dirty="0" smtClean="0"/>
              <a:t>検索ボックスにキーワードを入力して検索する。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作成したスライドをテンプレートにする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200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776" y="3938095"/>
            <a:ext cx="46863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＜ファイル＞タブから＜名前を付けて保存＞をクリック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＜参照＞をクリック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ファイルの種類え＜</a:t>
            </a:r>
            <a:r>
              <a:rPr lang="en-US" altLang="ja-JP" sz="1400" dirty="0" err="1" smtClean="0"/>
              <a:t>Powerpoint</a:t>
            </a:r>
            <a:r>
              <a:rPr lang="ja-JP" altLang="en-US" sz="1400" dirty="0"/>
              <a:t>テンプレート</a:t>
            </a:r>
            <a:r>
              <a:rPr lang="ja-JP" altLang="en-US" sz="1400" dirty="0" smtClean="0"/>
              <a:t>＞を選択して</a:t>
            </a:r>
            <a:endParaRPr lang="en-US" altLang="ja-JP" sz="1400" dirty="0" smtClean="0"/>
          </a:p>
          <a:p>
            <a:r>
              <a:rPr lang="ja-JP" altLang="en-US" sz="1400" dirty="0" smtClean="0"/>
              <a:t>ファイル名を入力して＜保存＞をクリック</a:t>
            </a:r>
            <a:endParaRPr lang="en-US" altLang="ja-JP" sz="1400" dirty="0" smtClean="0"/>
          </a:p>
          <a:p>
            <a:endParaRPr lang="ja-JP" altLang="en-US" sz="1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263" y="3829027"/>
            <a:ext cx="171474" cy="32389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098" y="752475"/>
            <a:ext cx="4655152" cy="238190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3819525"/>
            <a:ext cx="3724623" cy="2228268"/>
          </a:xfrm>
          <a:prstGeom prst="rect">
            <a:avLst/>
          </a:prstGeom>
        </p:spPr>
      </p:pic>
      <p:pic>
        <p:nvPicPr>
          <p:cNvPr id="7" name="オーディオ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42"/>
    </mc:Choice>
    <mc:Fallback xmlns="">
      <p:transition advTm="5742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25" y="105344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保存したテンプレートを使用する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テーマを利用する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200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776" y="3938095"/>
            <a:ext cx="4686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＜ファイル＞タブから＜新規＞をクリック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＜テーマ＞をクリック</a:t>
            </a:r>
            <a:endParaRPr lang="en-US" altLang="ja-JP" sz="1400" dirty="0" smtClean="0"/>
          </a:p>
          <a:p>
            <a:r>
              <a:rPr lang="ja-JP" altLang="en-US" sz="1400" dirty="0"/>
              <a:t>好</a:t>
            </a:r>
            <a:r>
              <a:rPr lang="ja-JP" altLang="en-US" sz="1400" dirty="0" smtClean="0"/>
              <a:t>きなテーマを選択して作成をクリック</a:t>
            </a:r>
            <a:endParaRPr lang="en-US" altLang="ja-JP" sz="1400" dirty="0" smtClean="0"/>
          </a:p>
          <a:p>
            <a:endParaRPr lang="ja-JP" altLang="en-US" sz="1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263" y="3829027"/>
            <a:ext cx="171474" cy="323895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85726" y="518620"/>
            <a:ext cx="468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＜ファイル＞タブから＜新規＞をクリック</a:t>
            </a:r>
            <a:endParaRPr lang="en-US" altLang="ja-JP" sz="1400" dirty="0" smtClean="0"/>
          </a:p>
          <a:p>
            <a:r>
              <a:rPr lang="ja-JP" altLang="en-US" sz="1400" dirty="0" smtClean="0"/>
              <a:t>お勧めのテンプレートより＜個人用＞をクリック</a:t>
            </a:r>
            <a:endParaRPr lang="ja-JP" altLang="en-US" sz="1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675" y="1071213"/>
            <a:ext cx="3124200" cy="19572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6224" y="963702"/>
            <a:ext cx="3467101" cy="193233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905250" y="357515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altLang="ja-JP" sz="1400" dirty="0">
              <a:solidFill>
                <a:prstClr val="black"/>
              </a:solidFill>
            </a:endParaRPr>
          </a:p>
          <a:p>
            <a:pPr lvl="0"/>
            <a:r>
              <a:rPr lang="ja-JP" altLang="en-US" sz="1400" dirty="0">
                <a:solidFill>
                  <a:prstClr val="black"/>
                </a:solidFill>
              </a:rPr>
              <a:t>好きなテンプレートを選択して＜作成＞をクリック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074" y="3498793"/>
            <a:ext cx="4657725" cy="2753681"/>
          </a:xfrm>
          <a:prstGeom prst="rect">
            <a:avLst/>
          </a:prstGeom>
        </p:spPr>
      </p:pic>
      <p:pic>
        <p:nvPicPr>
          <p:cNvPr id="4" name="オーディ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415"/>
    </mc:Choice>
    <mc:Fallback xmlns="">
      <p:transition advTm="6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25" y="105344"/>
            <a:ext cx="44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スライドの配色を変更する。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背景の色を変更する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200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04776" y="3938095"/>
            <a:ext cx="46863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＜デザイン＞タブをクリック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バリエーションの　　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背景のスタイルをクリック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好きな背景を選択する</a:t>
            </a:r>
            <a:endParaRPr lang="en-US" altLang="ja-JP" sz="1400" dirty="0" smtClean="0"/>
          </a:p>
          <a:p>
            <a:endParaRPr lang="ja-JP" altLang="en-US" sz="1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85726" y="518620"/>
            <a:ext cx="468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＜デザイン＞タブから</a:t>
            </a:r>
            <a:endParaRPr lang="en-US" altLang="ja-JP" sz="1400" dirty="0" smtClean="0"/>
          </a:p>
          <a:p>
            <a:r>
              <a:rPr lang="ja-JP" altLang="en-US" sz="1400" dirty="0" smtClean="0"/>
              <a:t>＜バリエーション＞の＜配色＞から変更する。</a:t>
            </a:r>
            <a:endParaRPr lang="ja-JP" altLang="en-US" sz="1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960" y="4395764"/>
            <a:ext cx="271490" cy="2317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0075" y="3547231"/>
            <a:ext cx="5029702" cy="2568075"/>
          </a:xfrm>
          <a:prstGeom prst="rect">
            <a:avLst/>
          </a:prstGeom>
        </p:spPr>
      </p:pic>
      <p:pic>
        <p:nvPicPr>
          <p:cNvPr id="5" name="オーディ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354"/>
    </mc:Choice>
    <mc:Fallback xmlns="">
      <p:transition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25" y="105344"/>
            <a:ext cx="490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スライド全体のフォントをまとめて設定する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スライドの図形の書式を設定する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200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4301" y="594820"/>
            <a:ext cx="4686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＜デザイン＞タブをクリック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バリエーションの　　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＜フォント＞をクリック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好きなフォントを選択する</a:t>
            </a:r>
            <a:endParaRPr lang="en-US" altLang="ja-JP" sz="1400" dirty="0" smtClean="0"/>
          </a:p>
          <a:p>
            <a:r>
              <a:rPr lang="en-US" altLang="ja-JP" sz="1400" dirty="0" smtClean="0"/>
              <a:t>(</a:t>
            </a:r>
            <a:r>
              <a:rPr lang="ja-JP" altLang="en-US" sz="1400" dirty="0" smtClean="0"/>
              <a:t>フォントのカスタマイズをクリックすれば個別設定も可能</a:t>
            </a:r>
            <a:r>
              <a:rPr lang="en-US" altLang="ja-JP" sz="1400" dirty="0" smtClean="0"/>
              <a:t>)</a:t>
            </a:r>
          </a:p>
          <a:p>
            <a:endParaRPr lang="ja-JP" altLang="en-US" sz="1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485" y="1052489"/>
            <a:ext cx="271490" cy="2317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900" y="83985"/>
            <a:ext cx="2447925" cy="297843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114301" y="3861895"/>
            <a:ext cx="4686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＜デザイン＞タブをクリック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バリエーションの　　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＜効果＞をクリック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好きな効果を選択する</a:t>
            </a:r>
            <a:endParaRPr lang="ja-JP" altLang="en-US" sz="1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485" y="4319564"/>
            <a:ext cx="271490" cy="23176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429000"/>
            <a:ext cx="3971696" cy="2781300"/>
          </a:xfrm>
          <a:prstGeom prst="rect">
            <a:avLst/>
          </a:prstGeom>
        </p:spPr>
      </p:pic>
      <p:pic>
        <p:nvPicPr>
          <p:cNvPr id="6" name="オーディオ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80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8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97"/>
    </mc:Choice>
    <mc:Fallback xmlns="">
      <p:transition advTm="4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25" y="105344"/>
            <a:ext cx="490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スライド背景に好きな画像を使う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自分で設定したテーマを保存する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200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4301" y="594820"/>
            <a:ext cx="4686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＜デザイン＞タブをクリック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＜背景の書式設定＞をクリック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塗りつぶし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図またはテクスチャ</a:t>
            </a:r>
            <a:r>
              <a:rPr lang="en-US" altLang="ja-JP" sz="1400" dirty="0" smtClean="0"/>
              <a:t>)</a:t>
            </a:r>
            <a:r>
              <a:rPr lang="ja-JP" altLang="en-US" sz="1400" dirty="0" smtClean="0"/>
              <a:t>を選択し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図の挿入元の＜ファイル＞をクリック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好きな画像を選択して＜挿入＞をクリック</a:t>
            </a:r>
            <a:endParaRPr lang="ja-JP" altLang="en-US" sz="1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14301" y="3861895"/>
            <a:ext cx="4686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＜デザイン＞タブをクリック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/>
              <a:t>テーマ</a:t>
            </a:r>
            <a:r>
              <a:rPr lang="ja-JP" altLang="en-US" sz="1400" dirty="0" smtClean="0"/>
              <a:t>の　　　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＜現在のテーマ＞をクリック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ファイル名を記入して＜保存＞をクリックする</a:t>
            </a:r>
            <a:endParaRPr lang="ja-JP" altLang="en-US" sz="1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0" y="4338614"/>
            <a:ext cx="271490" cy="23176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4760" y="219075"/>
            <a:ext cx="2514766" cy="28997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3527868"/>
            <a:ext cx="4686300" cy="17269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775" y="4412678"/>
            <a:ext cx="3371850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6"/>
    </mc:Choice>
    <mc:Fallback xmlns="">
      <p:transition advTm="6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5"/>
          </p:nvPr>
        </p:nvSpPr>
        <p:spPr>
          <a:xfrm>
            <a:off x="0" y="6492875"/>
            <a:ext cx="3170651" cy="365125"/>
          </a:xfrm>
        </p:spPr>
        <p:txBody>
          <a:bodyPr/>
          <a:lstStyle/>
          <a:p>
            <a:r>
              <a:rPr lang="en-US" smtClean="0"/>
              <a:t>https://coredou.com/</a:t>
            </a:r>
            <a:endParaRPr 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625" y="105344"/>
            <a:ext cx="490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セクションを使ってスライドを整理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625" y="3429000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すべてのセクションを解除する</a:t>
            </a:r>
            <a:endParaRPr kumimoji="1" lang="ja-JP" altLang="en-US" sz="1400" dirty="0"/>
          </a:p>
        </p:txBody>
      </p:sp>
      <p:sp>
        <p:nvSpPr>
          <p:cNvPr id="10" name="正方形/長方形 9"/>
          <p:cNvSpPr/>
          <p:nvPr/>
        </p:nvSpPr>
        <p:spPr>
          <a:xfrm>
            <a:off x="66675" y="762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76200" y="3276600"/>
            <a:ext cx="9753600" cy="31527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4301" y="594820"/>
            <a:ext cx="46863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/>
              <a:t>スライドの</a:t>
            </a:r>
            <a:r>
              <a:rPr lang="ja-JP" altLang="en-US" sz="1400" dirty="0" smtClean="0"/>
              <a:t>サブネイルでセクションを追加したい箇所をクリック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＜ホーム＞タブの＜セクション＞をクリック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追加されたセクションを右クリックすれば</a:t>
            </a:r>
            <a:endParaRPr lang="en-US" altLang="ja-JP" sz="1400" dirty="0" smtClean="0"/>
          </a:p>
          <a:p>
            <a:r>
              <a:rPr lang="ja-JP" altLang="en-US" sz="1400" dirty="0" smtClean="0"/>
              <a:t>セクション名の変更も可能</a:t>
            </a:r>
            <a:endParaRPr lang="en-US" altLang="ja-JP" sz="1400" dirty="0" smtClean="0"/>
          </a:p>
          <a:p>
            <a:endParaRPr lang="en-US" altLang="ja-JP" sz="1400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114301" y="3861895"/>
            <a:ext cx="4686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/>
              <a:t>＜ホーム＞タブの＜セクション＞をクリック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 smtClean="0"/>
              <a:t>＜すべてのセクションの削除＞をクリック</a:t>
            </a:r>
            <a:endParaRPr lang="ja-JP" altLang="en-US" sz="14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59" y="257175"/>
            <a:ext cx="1937563" cy="28289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387" y="961877"/>
            <a:ext cx="2505425" cy="211484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128" y="3429000"/>
            <a:ext cx="4248743" cy="263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8"/>
    </mc:Choice>
    <mc:Fallback xmlns="">
      <p:transition advTm="56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黄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上側に影付き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9966FF"/>
          </a:solidFill>
        </a:ln>
      </a:spPr>
      <a:bodyPr wrap="square" rtlCol="0" anchor="ctr">
        <a:spAutoFit/>
      </a:bodyPr>
      <a:lstStyle>
        <a:defPPr algn="ctr">
          <a:defRPr kumimoji="1" sz="1400" dirty="0" smtClean="0"/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edou.potx" id="{B2CABF62-A014-4DF0-B29A-29CF278BA9E0}" vid="{2F105F54-71C7-44AA-82B9-87B9800CA981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TM02900720[[fn=インテグラル]]</Template>
  <TotalTime>0</TotalTime>
  <Words>364</Words>
  <Application>Microsoft Office PowerPoint</Application>
  <PresentationFormat>A4 210 x 297 mm</PresentationFormat>
  <Paragraphs>86</Paragraphs>
  <Slides>6</Slides>
  <Notes>6</Notes>
  <HiddenSlides>0</HiddenSlides>
  <MMClips>4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  <vt:variant>
        <vt:lpstr>目的別スライド ショー</vt:lpstr>
      </vt:variant>
      <vt:variant>
        <vt:i4>1</vt:i4>
      </vt:variant>
    </vt:vector>
  </HeadingPairs>
  <TitlesOfParts>
    <vt:vector size="14" baseType="lpstr">
      <vt:lpstr>ＭＳ Ｐゴシック</vt:lpstr>
      <vt:lpstr>Tw Cen MT</vt:lpstr>
      <vt:lpstr>Arial</vt:lpstr>
      <vt:lpstr>Calibri</vt:lpstr>
      <vt:lpstr>Calibri Light</vt:lpstr>
      <vt:lpstr>しずく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プレゼン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2020-05-08T23:07:48Z</dcterms:created>
  <dcterms:modified xsi:type="dcterms:W3CDTF">2020-05-09T21:19:55Z</dcterms:modified>
  <cp:contentStatus/>
</cp:coreProperties>
</file>