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6" r:id="rId1"/>
    <p:sldMasterId id="2147483749" r:id="rId2"/>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9906000" cy="6858000" type="A4"/>
  <p:notesSz cx="6858000" cy="9144000"/>
  <p:custShowLst>
    <p:custShow name="プレゼン"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D9D9D9"/>
    <a:srgbClr val="000000"/>
    <a:srgbClr val="EDEDED"/>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showGuides="1">
      <p:cViewPr varScale="1">
        <p:scale>
          <a:sx n="71" d="100"/>
          <a:sy n="71" d="100"/>
        </p:scale>
        <p:origin x="84" y="888"/>
      </p:cViewPr>
      <p:guideLst>
        <p:guide orient="horz" pos="2160"/>
        <p:guide pos="3120"/>
      </p:guideLst>
    </p:cSldViewPr>
  </p:slideViewPr>
  <p:outlineViewPr>
    <p:cViewPr>
      <p:scale>
        <a:sx n="33" d="100"/>
        <a:sy n="33" d="100"/>
      </p:scale>
      <p:origin x="0" y="-3774"/>
    </p:cViewPr>
  </p:outlineViewPr>
  <p:notesTextViewPr>
    <p:cViewPr>
      <p:scale>
        <a:sx n="1" d="1"/>
        <a:sy n="1" d="1"/>
      </p:scale>
      <p:origin x="0" y="0"/>
    </p:cViewPr>
  </p:notesTextViewPr>
  <p:notesViewPr>
    <p:cSldViewPr snapToGrid="0">
      <p:cViewPr varScale="1">
        <p:scale>
          <a:sx n="86" d="100"/>
          <a:sy n="86" d="100"/>
        </p:scale>
        <p:origin x="246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68CFC-BF3E-4536-94E2-EB48393130C7}" type="datetimeFigureOut">
              <a:rPr kumimoji="1" lang="ja-JP" altLang="en-US" smtClean="0"/>
              <a:t>2020/5/10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BD455E-63A5-4ED6-BA4F-D5892A33C72F}" type="slidenum">
              <a:rPr kumimoji="1" lang="ja-JP" altLang="en-US" smtClean="0"/>
              <a:t>‹#›</a:t>
            </a:fld>
            <a:endParaRPr kumimoji="1" lang="ja-JP" altLang="en-US"/>
          </a:p>
        </p:txBody>
      </p:sp>
    </p:spTree>
    <p:extLst>
      <p:ext uri="{BB962C8B-B14F-4D97-AF65-F5344CB8AC3E}">
        <p14:creationId xmlns:p14="http://schemas.microsoft.com/office/powerpoint/2010/main" val="647051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C7A85-071A-4019-8158-CE3AEF2ACE2A}" type="datetimeFigureOut">
              <a:rPr kumimoji="1" lang="ja-JP" altLang="en-US" smtClean="0"/>
              <a:t>2020/5/10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CAFAE-610A-4CF4-AC8C-AB5FD0D7C095}" type="slidenum">
              <a:rPr kumimoji="1" lang="ja-JP" altLang="en-US" smtClean="0"/>
              <a:t>‹#›</a:t>
            </a:fld>
            <a:endParaRPr kumimoji="1" lang="ja-JP" altLang="en-US"/>
          </a:p>
        </p:txBody>
      </p:sp>
    </p:spTree>
    <p:extLst>
      <p:ext uri="{BB962C8B-B14F-4D97-AF65-F5344CB8AC3E}">
        <p14:creationId xmlns:p14="http://schemas.microsoft.com/office/powerpoint/2010/main" val="1739465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a:t>
            </a:fld>
            <a:endParaRPr kumimoji="1" lang="ja-JP" altLang="en-US"/>
          </a:p>
        </p:txBody>
      </p:sp>
    </p:spTree>
    <p:extLst>
      <p:ext uri="{BB962C8B-B14F-4D97-AF65-F5344CB8AC3E}">
        <p14:creationId xmlns:p14="http://schemas.microsoft.com/office/powerpoint/2010/main" val="2860012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2</a:t>
            </a:fld>
            <a:endParaRPr kumimoji="1" lang="ja-JP" altLang="en-US"/>
          </a:p>
        </p:txBody>
      </p:sp>
    </p:spTree>
    <p:extLst>
      <p:ext uri="{BB962C8B-B14F-4D97-AF65-F5344CB8AC3E}">
        <p14:creationId xmlns:p14="http://schemas.microsoft.com/office/powerpoint/2010/main" val="2509238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3</a:t>
            </a:fld>
            <a:endParaRPr kumimoji="1" lang="ja-JP" altLang="en-US"/>
          </a:p>
        </p:txBody>
      </p:sp>
    </p:spTree>
    <p:extLst>
      <p:ext uri="{BB962C8B-B14F-4D97-AF65-F5344CB8AC3E}">
        <p14:creationId xmlns:p14="http://schemas.microsoft.com/office/powerpoint/2010/main" val="1252976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4</a:t>
            </a:fld>
            <a:endParaRPr kumimoji="1" lang="ja-JP" altLang="en-US"/>
          </a:p>
        </p:txBody>
      </p:sp>
    </p:spTree>
    <p:extLst>
      <p:ext uri="{BB962C8B-B14F-4D97-AF65-F5344CB8AC3E}">
        <p14:creationId xmlns:p14="http://schemas.microsoft.com/office/powerpoint/2010/main" val="1756496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5</a:t>
            </a:fld>
            <a:endParaRPr kumimoji="1" lang="ja-JP" altLang="en-US"/>
          </a:p>
        </p:txBody>
      </p:sp>
    </p:spTree>
    <p:extLst>
      <p:ext uri="{BB962C8B-B14F-4D97-AF65-F5344CB8AC3E}">
        <p14:creationId xmlns:p14="http://schemas.microsoft.com/office/powerpoint/2010/main" val="832039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6</a:t>
            </a:fld>
            <a:endParaRPr kumimoji="1" lang="ja-JP" altLang="en-US"/>
          </a:p>
        </p:txBody>
      </p:sp>
    </p:spTree>
    <p:extLst>
      <p:ext uri="{BB962C8B-B14F-4D97-AF65-F5344CB8AC3E}">
        <p14:creationId xmlns:p14="http://schemas.microsoft.com/office/powerpoint/2010/main" val="2580730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742441" y="2367094"/>
            <a:ext cx="8420609"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3" name="日付プレースホルダー 2"/>
          <p:cNvSpPr>
            <a:spLocks noGrp="1"/>
          </p:cNvSpPr>
          <p:nvPr>
            <p:ph type="dt" sz="half" idx="14"/>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5"/>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8874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3130143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4284711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805927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9" name="タイトル 8"/>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 name="日付プレースホルダー 9"/>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11" name="フッター プレースホルダー 10"/>
          <p:cNvSpPr>
            <a:spLocks noGrp="1"/>
          </p:cNvSpPr>
          <p:nvPr>
            <p:ph type="ftr" sz="quarter" idx="11"/>
          </p:nvPr>
        </p:nvSpPr>
        <p:spPr/>
        <p:txBody>
          <a:bodyPr/>
          <a:lstStyle/>
          <a:p>
            <a:r>
              <a:rPr lang="en-US" altLang="ja-JP" smtClean="0"/>
              <a:t>https://coredou.com/</a:t>
            </a:r>
            <a:endParaRPr lang="en-US" altLang="ja-JP" dirty="0"/>
          </a:p>
        </p:txBody>
      </p:sp>
      <p:sp>
        <p:nvSpPr>
          <p:cNvPr id="12" name="スライド番号プレースホルダー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496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7175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062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7" name="フッター プレースホルダー 6"/>
          <p:cNvSpPr>
            <a:spLocks noGrp="1"/>
          </p:cNvSpPr>
          <p:nvPr>
            <p:ph type="ftr" sz="quarter" idx="11"/>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69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9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794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28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269656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JP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8" name="Picture 6" descr="Droplets-SD-Content-R1d.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pic>
        <p:nvPicPr>
          <p:cNvPr id="1026" name="Picture 2" descr="\\DROBO-FS\QuickDrops\JB\PPTX NG\Droplets\LightingOverlay.png"/>
          <p:cNvPicPr>
            <a:picLocks noChangeAspect="1" noChangeArrowheads="1"/>
          </p:cNvPicPr>
          <p:nvPr/>
        </p:nvPicPr>
        <p:blipFill>
          <a:blip r:embed="rId11">
            <a:alphaModFix/>
            <a:extLst>
              <a:ext uri="{28A0092B-C50C-407E-A947-70E740481C1C}">
                <a14:useLocalDpi xmlns:a14="http://schemas.microsoft.com/office/drawing/2010/main" val="0"/>
              </a:ext>
            </a:extLst>
          </a:blip>
          <a:srcRect/>
          <a:stretch>
            <a:fillRect/>
          </a:stretch>
        </p:blipFill>
        <p:spPr bwMode="auto">
          <a:xfrm>
            <a:off x="1" y="-1"/>
            <a:ext cx="9906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42443" y="618519"/>
            <a:ext cx="8421116"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43" y="2367095"/>
            <a:ext cx="8421117"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81414" y="6492875"/>
            <a:ext cx="2228850" cy="365125"/>
          </a:xfrm>
          <a:prstGeom prst="rect">
            <a:avLst/>
          </a:prstGeom>
        </p:spPr>
        <p:txBody>
          <a:bodyPr vert="horz" lIns="91440" tIns="45720" rIns="91440" bIns="45720" rtlCol="0" anchor="ctr"/>
          <a:lstStyle>
            <a:lvl1pPr algn="r">
              <a:defRPr sz="1000">
                <a:solidFill>
                  <a:schemeClr val="tx1"/>
                </a:solidFill>
              </a:defRPr>
            </a:lvl1pPr>
          </a:lstStyle>
          <a:p>
            <a:fld id="{1B8C41DB-283E-4F31-86F5-FB92BC6E611C}" type="datetime1">
              <a:rPr lang="en-US" altLang="ja-JP" smtClean="0"/>
              <a:t>5/10/2020</a:t>
            </a:fld>
            <a:endParaRPr lang="en-US" dirty="0"/>
          </a:p>
        </p:txBody>
      </p:sp>
      <p:sp>
        <p:nvSpPr>
          <p:cNvPr id="5" name="Footer Placeholder 4"/>
          <p:cNvSpPr>
            <a:spLocks noGrp="1"/>
          </p:cNvSpPr>
          <p:nvPr>
            <p:ph type="ftr" sz="quarter" idx="3"/>
          </p:nvPr>
        </p:nvSpPr>
        <p:spPr>
          <a:xfrm>
            <a:off x="0" y="6492875"/>
            <a:ext cx="2794000" cy="365125"/>
          </a:xfrm>
          <a:prstGeom prst="rect">
            <a:avLst/>
          </a:prstGeom>
        </p:spPr>
        <p:txBody>
          <a:bodyPr vert="horz" lIns="91440" tIns="45720" rIns="91440" bIns="45720" rtlCol="0" anchor="ctr"/>
          <a:lstStyle>
            <a:lvl1pPr algn="l">
              <a:defRPr sz="1800" b="0">
                <a:solidFill>
                  <a:schemeClr val="tx2"/>
                </a:solidFill>
              </a:defRPr>
            </a:lvl1pPr>
          </a:lstStyle>
          <a:p>
            <a:r>
              <a:rPr lang="en-US" altLang="ja-JP" dirty="0" smtClean="0"/>
              <a:t>https://coredou.com/</a:t>
            </a:r>
            <a:endParaRPr lang="en-US" altLang="ja-JP" dirty="0"/>
          </a:p>
        </p:txBody>
      </p:sp>
      <p:sp>
        <p:nvSpPr>
          <p:cNvPr id="6" name="Slide Number Placeholder 5"/>
          <p:cNvSpPr>
            <a:spLocks noGrp="1"/>
          </p:cNvSpPr>
          <p:nvPr>
            <p:ph type="sldNum" sz="quarter" idx="4"/>
          </p:nvPr>
        </p:nvSpPr>
        <p:spPr>
          <a:xfrm>
            <a:off x="9285076" y="6492875"/>
            <a:ext cx="620924"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289783"/>
      </p:ext>
    </p:extLst>
  </p:cSld>
  <p:clrMap bg1="lt1" tx1="dk1" bg2="lt2" tx2="dk2" accent1="accent1" accent2="accent2" accent3="accent3" accent4="accent4" accent5="accent5" accent6="accent6" hlink="hlink" folHlink="folHlink"/>
  <p:sldLayoutIdLst>
    <p:sldLayoutId id="2147483748" r:id="rId1"/>
    <p:sldLayoutId id="2147483752" r:id="rId2"/>
    <p:sldLayoutId id="2147483750" r:id="rId3"/>
    <p:sldLayoutId id="2147483753" r:id="rId4"/>
    <p:sldLayoutId id="2147483755" r:id="rId5"/>
    <p:sldLayoutId id="2147483757" r:id="rId6"/>
    <p:sldLayoutId id="2147483758" r:id="rId7"/>
    <p:sldLayoutId id="2147483760"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sldNum="0" hd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791569080"/>
      </p:ext>
    </p:extLst>
  </p:cSld>
  <p:clrMap bg1="lt1" tx1="dk1" bg2="lt2" tx2="dk2" accent1="accent1" accent2="accent2" accent3="accent3" accent4="accent4" accent5="accent5" accent6="accent6" hlink="hlink" folHlink="folHlink"/>
  <p:sldLayoutIdLst>
    <p:sldLayoutId id="2147483761" r:id="rId1"/>
    <p:sldLayoutId id="2147483754" r:id="rId2"/>
    <p:sldLayoutId id="2147483759" r:id="rId3"/>
    <p:sldLayoutId id="2147483756"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 name="テキスト ボックス 2"/>
          <p:cNvSpPr txBox="1"/>
          <p:nvPr/>
        </p:nvSpPr>
        <p:spPr>
          <a:xfrm>
            <a:off x="47625" y="105344"/>
            <a:ext cx="4905375" cy="400110"/>
          </a:xfrm>
          <a:prstGeom prst="rect">
            <a:avLst/>
          </a:prstGeom>
          <a:noFill/>
        </p:spPr>
        <p:txBody>
          <a:bodyPr wrap="square" rtlCol="0">
            <a:spAutoFit/>
          </a:bodyPr>
          <a:lstStyle/>
          <a:p>
            <a:r>
              <a:rPr kumimoji="1" lang="ja-JP" altLang="en-US" sz="2000" dirty="0" smtClean="0"/>
              <a:t>箇条書きの行頭文字を変更</a:t>
            </a:r>
            <a:endParaRPr kumimoji="1" lang="ja-JP" altLang="en-US" sz="1400" dirty="0"/>
          </a:p>
        </p:txBody>
      </p:sp>
      <p:sp>
        <p:nvSpPr>
          <p:cNvPr id="9" name="テキスト ボックス 8"/>
          <p:cNvSpPr txBox="1"/>
          <p:nvPr/>
        </p:nvSpPr>
        <p:spPr>
          <a:xfrm>
            <a:off x="47625" y="3429000"/>
            <a:ext cx="4629150" cy="400110"/>
          </a:xfrm>
          <a:prstGeom prst="rect">
            <a:avLst/>
          </a:prstGeom>
          <a:noFill/>
        </p:spPr>
        <p:txBody>
          <a:bodyPr wrap="square" rtlCol="0">
            <a:spAutoFit/>
          </a:bodyPr>
          <a:lstStyle/>
          <a:p>
            <a:r>
              <a:rPr kumimoji="1" lang="ja-JP" altLang="en-US" sz="2000" dirty="0" smtClean="0"/>
              <a:t>段落番号を１以外から始める</a:t>
            </a:r>
            <a:endParaRPr kumimoji="1" lang="ja-JP" altLang="en-US" sz="1400" dirty="0"/>
          </a:p>
        </p:txBody>
      </p:sp>
      <p:sp>
        <p:nvSpPr>
          <p:cNvPr id="10" name="正方形/長方形 9"/>
          <p:cNvSpPr/>
          <p:nvPr/>
        </p:nvSpPr>
        <p:spPr>
          <a:xfrm>
            <a:off x="66675" y="762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6200" y="32766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4301" y="594820"/>
            <a:ext cx="5267324" cy="1169551"/>
          </a:xfrm>
          <a:prstGeom prst="rect">
            <a:avLst/>
          </a:prstGeom>
        </p:spPr>
        <p:txBody>
          <a:bodyPr wrap="square">
            <a:spAutoFit/>
          </a:bodyPr>
          <a:lstStyle/>
          <a:p>
            <a:r>
              <a:rPr lang="ja-JP" altLang="en-US" sz="1400" dirty="0" smtClean="0"/>
              <a:t>変更したい箇条書き全体をドラッグ</a:t>
            </a:r>
            <a:endParaRPr lang="en-US" altLang="ja-JP" sz="1400" dirty="0" smtClean="0"/>
          </a:p>
          <a:p>
            <a:endParaRPr lang="en-US" altLang="ja-JP" sz="1400" dirty="0"/>
          </a:p>
          <a:p>
            <a:r>
              <a:rPr lang="ja-JP" altLang="en-US" sz="1400" dirty="0" smtClean="0"/>
              <a:t>＜ホーム＞タブの＜箇条書き　　　　　＞の▼をクリック</a:t>
            </a:r>
            <a:endParaRPr lang="en-US" altLang="ja-JP" sz="1400" dirty="0" smtClean="0"/>
          </a:p>
          <a:p>
            <a:endParaRPr lang="en-US" altLang="ja-JP" sz="1400" dirty="0"/>
          </a:p>
          <a:p>
            <a:r>
              <a:rPr lang="ja-JP" altLang="en-US" sz="1400" dirty="0" smtClean="0"/>
              <a:t>目的の操作を指定</a:t>
            </a:r>
            <a:endParaRPr lang="en-US" altLang="ja-JP" sz="1400" dirty="0" smtClean="0"/>
          </a:p>
        </p:txBody>
      </p:sp>
      <p:sp>
        <p:nvSpPr>
          <p:cNvPr id="14" name="正方形/長方形 13"/>
          <p:cNvSpPr/>
          <p:nvPr/>
        </p:nvSpPr>
        <p:spPr>
          <a:xfrm>
            <a:off x="114301" y="3861895"/>
            <a:ext cx="5572124" cy="1815882"/>
          </a:xfrm>
          <a:prstGeom prst="rect">
            <a:avLst/>
          </a:prstGeom>
        </p:spPr>
        <p:txBody>
          <a:bodyPr wrap="square">
            <a:spAutoFit/>
          </a:bodyPr>
          <a:lstStyle/>
          <a:p>
            <a:r>
              <a:rPr lang="ja-JP" altLang="en-US" sz="1400" dirty="0" smtClean="0">
                <a:solidFill>
                  <a:srgbClr val="000000"/>
                </a:solidFill>
              </a:rPr>
              <a:t>文字をドラッグして選択</a:t>
            </a:r>
            <a:endParaRPr lang="en-US" altLang="ja-JP" sz="1400" dirty="0" smtClean="0">
              <a:solidFill>
                <a:srgbClr val="000000"/>
              </a:solidFill>
            </a:endParaRPr>
          </a:p>
          <a:p>
            <a:endParaRPr lang="en-US" altLang="ja-JP" sz="1400" dirty="0" smtClean="0">
              <a:solidFill>
                <a:srgbClr val="000000"/>
              </a:solidFill>
            </a:endParaRPr>
          </a:p>
          <a:p>
            <a:r>
              <a:rPr lang="ja-JP" altLang="en-US" sz="1400" dirty="0" smtClean="0">
                <a:solidFill>
                  <a:srgbClr val="000000"/>
                </a:solidFill>
              </a:rPr>
              <a:t>＜ホーム＞タブの＜箇条</a:t>
            </a:r>
            <a:r>
              <a:rPr lang="ja-JP" altLang="en-US" sz="1400" dirty="0">
                <a:solidFill>
                  <a:srgbClr val="000000"/>
                </a:solidFill>
              </a:rPr>
              <a:t>書</a:t>
            </a:r>
            <a:r>
              <a:rPr lang="ja-JP" altLang="en-US" sz="1400" dirty="0" smtClean="0">
                <a:solidFill>
                  <a:srgbClr val="000000"/>
                </a:solidFill>
              </a:rPr>
              <a:t>き＞の横</a:t>
            </a:r>
            <a:r>
              <a:rPr lang="ja-JP" altLang="en-US" sz="1400" dirty="0">
                <a:solidFill>
                  <a:srgbClr val="000000"/>
                </a:solidFill>
              </a:rPr>
              <a:t>▼</a:t>
            </a:r>
            <a:r>
              <a:rPr lang="ja-JP" altLang="en-US" sz="1400" dirty="0" smtClean="0">
                <a:solidFill>
                  <a:srgbClr val="000000"/>
                </a:solidFill>
              </a:rPr>
              <a:t>をクリック</a:t>
            </a:r>
            <a:endParaRPr lang="en-US" altLang="ja-JP" sz="1400" dirty="0" smtClean="0">
              <a:solidFill>
                <a:srgbClr val="000000"/>
              </a:solidFill>
            </a:endParaRPr>
          </a:p>
          <a:p>
            <a:endParaRPr lang="en-US" altLang="ja-JP" sz="1400" dirty="0" smtClean="0">
              <a:solidFill>
                <a:srgbClr val="000000"/>
              </a:solidFill>
            </a:endParaRPr>
          </a:p>
          <a:p>
            <a:r>
              <a:rPr lang="ja-JP" altLang="en-US" sz="1400" dirty="0" smtClean="0">
                <a:solidFill>
                  <a:srgbClr val="000000"/>
                </a:solidFill>
              </a:rPr>
              <a:t>＜箇条書きと段落番号＞をクリック</a:t>
            </a:r>
            <a:endParaRPr lang="en-US" altLang="ja-JP" sz="1400" dirty="0" smtClean="0">
              <a:solidFill>
                <a:srgbClr val="000000"/>
              </a:solidFill>
            </a:endParaRPr>
          </a:p>
          <a:p>
            <a:endParaRPr lang="en-US" altLang="ja-JP" sz="1400" dirty="0">
              <a:solidFill>
                <a:srgbClr val="000000"/>
              </a:solidFill>
            </a:endParaRPr>
          </a:p>
          <a:p>
            <a:r>
              <a:rPr lang="ja-JP" altLang="en-US" sz="1400" dirty="0" smtClean="0">
                <a:solidFill>
                  <a:srgbClr val="000000"/>
                </a:solidFill>
              </a:rPr>
              <a:t>開始する番号を変更</a:t>
            </a:r>
            <a:endParaRPr lang="en-US" altLang="ja-JP" sz="1400" dirty="0" smtClean="0">
              <a:solidFill>
                <a:srgbClr val="000000"/>
              </a:solidFill>
            </a:endParaRPr>
          </a:p>
          <a:p>
            <a:endParaRPr lang="ja-JP" altLang="en-US" sz="1400" dirty="0">
              <a:solidFill>
                <a:srgbClr val="000000"/>
              </a:solidFill>
            </a:endParaRPr>
          </a:p>
        </p:txBody>
      </p:sp>
      <p:pic>
        <p:nvPicPr>
          <p:cNvPr id="4" name="図 3"/>
          <p:cNvPicPr>
            <a:picLocks noChangeAspect="1"/>
          </p:cNvPicPr>
          <p:nvPr/>
        </p:nvPicPr>
        <p:blipFill>
          <a:blip r:embed="rId3"/>
          <a:stretch>
            <a:fillRect/>
          </a:stretch>
        </p:blipFill>
        <p:spPr>
          <a:xfrm>
            <a:off x="3851865" y="1359839"/>
            <a:ext cx="5630801" cy="1455690"/>
          </a:xfrm>
          <a:prstGeom prst="rect">
            <a:avLst/>
          </a:prstGeom>
        </p:spPr>
      </p:pic>
      <p:pic>
        <p:nvPicPr>
          <p:cNvPr id="5" name="図 4"/>
          <p:cNvPicPr>
            <a:picLocks noChangeAspect="1"/>
          </p:cNvPicPr>
          <p:nvPr/>
        </p:nvPicPr>
        <p:blipFill>
          <a:blip r:embed="rId4"/>
          <a:stretch>
            <a:fillRect/>
          </a:stretch>
        </p:blipFill>
        <p:spPr>
          <a:xfrm>
            <a:off x="2374852" y="1001689"/>
            <a:ext cx="563081" cy="273720"/>
          </a:xfrm>
          <a:prstGeom prst="rect">
            <a:avLst/>
          </a:prstGeom>
        </p:spPr>
      </p:pic>
      <p:pic>
        <p:nvPicPr>
          <p:cNvPr id="7" name="図 6"/>
          <p:cNvPicPr>
            <a:picLocks noChangeAspect="1"/>
          </p:cNvPicPr>
          <p:nvPr/>
        </p:nvPicPr>
        <p:blipFill>
          <a:blip r:embed="rId5"/>
          <a:stretch>
            <a:fillRect/>
          </a:stretch>
        </p:blipFill>
        <p:spPr>
          <a:xfrm>
            <a:off x="5163803" y="3356248"/>
            <a:ext cx="2627511" cy="2003152"/>
          </a:xfrm>
          <a:prstGeom prst="rect">
            <a:avLst/>
          </a:prstGeom>
        </p:spPr>
      </p:pic>
      <p:pic>
        <p:nvPicPr>
          <p:cNvPr id="11" name="図 10"/>
          <p:cNvPicPr>
            <a:picLocks noChangeAspect="1"/>
          </p:cNvPicPr>
          <p:nvPr/>
        </p:nvPicPr>
        <p:blipFill>
          <a:blip r:embed="rId6"/>
          <a:stretch>
            <a:fillRect/>
          </a:stretch>
        </p:blipFill>
        <p:spPr>
          <a:xfrm>
            <a:off x="7753581" y="3369733"/>
            <a:ext cx="2034676" cy="1905244"/>
          </a:xfrm>
          <a:prstGeom prst="rect">
            <a:avLst/>
          </a:prstGeom>
        </p:spPr>
      </p:pic>
      <p:sp>
        <p:nvSpPr>
          <p:cNvPr id="15" name="正方形/長方形 14"/>
          <p:cNvSpPr/>
          <p:nvPr/>
        </p:nvSpPr>
        <p:spPr>
          <a:xfrm>
            <a:off x="6307667" y="5164667"/>
            <a:ext cx="990600" cy="194733"/>
          </a:xfrm>
          <a:prstGeom prst="rect">
            <a:avLst/>
          </a:prstGeom>
          <a:noFill/>
          <a:ln w="28575">
            <a:solidFill>
              <a:srgbClr val="9966FF"/>
            </a:solidFill>
          </a:ln>
        </p:spPr>
        <p:txBody>
          <a:bodyPr wrap="square" rtlCol="0" anchor="ctr">
            <a:spAutoFit/>
          </a:bodyPr>
          <a:lstStyle/>
          <a:p>
            <a:pPr algn="ctr"/>
            <a:endParaRPr kumimoji="1" lang="ja-JP" altLang="en-US" sz="1400" dirty="0" smtClean="0"/>
          </a:p>
        </p:txBody>
      </p:sp>
      <p:sp>
        <p:nvSpPr>
          <p:cNvPr id="17" name="正方形/長方形 16"/>
          <p:cNvSpPr/>
          <p:nvPr/>
        </p:nvSpPr>
        <p:spPr>
          <a:xfrm>
            <a:off x="8983134" y="4690534"/>
            <a:ext cx="719666" cy="169333"/>
          </a:xfrm>
          <a:prstGeom prst="rect">
            <a:avLst/>
          </a:prstGeom>
          <a:noFill/>
          <a:ln w="28575">
            <a:solidFill>
              <a:srgbClr val="9966FF"/>
            </a:solidFill>
          </a:ln>
        </p:spPr>
        <p:txBody>
          <a:bodyPr wrap="square" rtlCol="0" anchor="ctr">
            <a:spAutoFit/>
          </a:bodyPr>
          <a:lstStyle/>
          <a:p>
            <a:pPr algn="ctr"/>
            <a:endParaRPr kumimoji="1" lang="ja-JP" altLang="en-US" sz="1400" dirty="0" smtClean="0"/>
          </a:p>
        </p:txBody>
      </p:sp>
    </p:spTree>
    <p:extLst>
      <p:ext uri="{BB962C8B-B14F-4D97-AF65-F5344CB8AC3E}">
        <p14:creationId xmlns:p14="http://schemas.microsoft.com/office/powerpoint/2010/main" val="1793780935"/>
      </p:ext>
    </p:extLst>
  </p:cSld>
  <p:clrMapOvr>
    <a:masterClrMapping/>
  </p:clrMapOvr>
  <mc:AlternateContent xmlns:mc="http://schemas.openxmlformats.org/markup-compatibility/2006" xmlns:p14="http://schemas.microsoft.com/office/powerpoint/2010/main">
    <mc:Choice Requires="p14">
      <p:transition p14:dur="0" advTm="483"/>
    </mc:Choice>
    <mc:Fallback xmlns="">
      <p:transition advTm="48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5" name="テキスト ボックス 4"/>
          <p:cNvSpPr txBox="1"/>
          <p:nvPr/>
        </p:nvSpPr>
        <p:spPr>
          <a:xfrm>
            <a:off x="47625" y="105344"/>
            <a:ext cx="4905375" cy="400110"/>
          </a:xfrm>
          <a:prstGeom prst="rect">
            <a:avLst/>
          </a:prstGeom>
          <a:noFill/>
        </p:spPr>
        <p:txBody>
          <a:bodyPr wrap="square" rtlCol="0">
            <a:spAutoFit/>
          </a:bodyPr>
          <a:lstStyle/>
          <a:p>
            <a:r>
              <a:rPr kumimoji="1" lang="ja-JP" altLang="en-US" sz="2000" dirty="0" smtClean="0"/>
              <a:t>文字同士の間隔を広くする</a:t>
            </a:r>
            <a:endParaRPr kumimoji="1" lang="ja-JP" altLang="en-US" sz="1400" dirty="0"/>
          </a:p>
        </p:txBody>
      </p:sp>
      <p:sp>
        <p:nvSpPr>
          <p:cNvPr id="6" name="テキスト ボックス 5"/>
          <p:cNvSpPr txBox="1"/>
          <p:nvPr/>
        </p:nvSpPr>
        <p:spPr>
          <a:xfrm>
            <a:off x="47625" y="1162050"/>
            <a:ext cx="4629150" cy="400110"/>
          </a:xfrm>
          <a:prstGeom prst="rect">
            <a:avLst/>
          </a:prstGeom>
          <a:noFill/>
        </p:spPr>
        <p:txBody>
          <a:bodyPr wrap="square" rtlCol="0">
            <a:spAutoFit/>
          </a:bodyPr>
          <a:lstStyle/>
          <a:p>
            <a:r>
              <a:rPr kumimoji="1" lang="ja-JP" altLang="en-US" sz="2000" dirty="0" smtClean="0"/>
              <a:t>行間を拡げる</a:t>
            </a:r>
            <a:endParaRPr kumimoji="1" lang="ja-JP" altLang="en-US" sz="1400" dirty="0"/>
          </a:p>
        </p:txBody>
      </p:sp>
      <p:sp>
        <p:nvSpPr>
          <p:cNvPr id="7" name="正方形/長方形 6"/>
          <p:cNvSpPr/>
          <p:nvPr/>
        </p:nvSpPr>
        <p:spPr>
          <a:xfrm>
            <a:off x="66675" y="76201"/>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4300" y="404320"/>
            <a:ext cx="5600699" cy="523220"/>
          </a:xfrm>
          <a:prstGeom prst="rect">
            <a:avLst/>
          </a:prstGeom>
        </p:spPr>
        <p:txBody>
          <a:bodyPr wrap="square">
            <a:spAutoFit/>
          </a:bodyPr>
          <a:lstStyle/>
          <a:p>
            <a:r>
              <a:rPr lang="ja-JP" altLang="en-US" sz="1400" dirty="0" smtClean="0"/>
              <a:t>＜ホーム＞タブの＜文字の間隔　　　＞横の▼をクリック</a:t>
            </a:r>
            <a:endParaRPr lang="en-US" altLang="ja-JP" sz="1400" dirty="0" smtClean="0"/>
          </a:p>
          <a:p>
            <a:r>
              <a:rPr lang="ja-JP" altLang="en-US" sz="1400" dirty="0" smtClean="0"/>
              <a:t>任意の間隔を選択</a:t>
            </a:r>
            <a:endParaRPr lang="en-US" altLang="ja-JP" sz="1400" dirty="0"/>
          </a:p>
        </p:txBody>
      </p:sp>
      <p:sp>
        <p:nvSpPr>
          <p:cNvPr id="10" name="正方形/長方形 9"/>
          <p:cNvSpPr/>
          <p:nvPr/>
        </p:nvSpPr>
        <p:spPr>
          <a:xfrm>
            <a:off x="114301" y="1594945"/>
            <a:ext cx="5572124" cy="523220"/>
          </a:xfrm>
          <a:prstGeom prst="rect">
            <a:avLst/>
          </a:prstGeom>
        </p:spPr>
        <p:txBody>
          <a:bodyPr wrap="square">
            <a:spAutoFit/>
          </a:bodyPr>
          <a:lstStyle/>
          <a:p>
            <a:r>
              <a:rPr lang="ja-JP" altLang="en-US" sz="1400" dirty="0" smtClean="0"/>
              <a:t>＜ホーム＞タブの＜行間　　＞横の▼をクリック</a:t>
            </a:r>
            <a:endParaRPr lang="en-US" altLang="ja-JP" sz="1400" dirty="0" smtClean="0"/>
          </a:p>
          <a:p>
            <a:r>
              <a:rPr lang="ja-JP" altLang="en-US" sz="1400" dirty="0" smtClean="0"/>
              <a:t>任意の間隔を選択</a:t>
            </a:r>
            <a:endParaRPr lang="en-US" altLang="ja-JP" sz="1400" dirty="0"/>
          </a:p>
        </p:txBody>
      </p:sp>
      <p:sp>
        <p:nvSpPr>
          <p:cNvPr id="18" name="正方形/長方形 17"/>
          <p:cNvSpPr/>
          <p:nvPr/>
        </p:nvSpPr>
        <p:spPr>
          <a:xfrm>
            <a:off x="76200" y="1162051"/>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76200" y="2219326"/>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66675" y="3286126"/>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76200" y="4371976"/>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6200" y="5429251"/>
            <a:ext cx="9753600" cy="990599"/>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47625" y="2215659"/>
            <a:ext cx="5619750" cy="400110"/>
          </a:xfrm>
          <a:prstGeom prst="rect">
            <a:avLst/>
          </a:prstGeom>
          <a:noFill/>
        </p:spPr>
        <p:txBody>
          <a:bodyPr wrap="square" rtlCol="0">
            <a:spAutoFit/>
          </a:bodyPr>
          <a:lstStyle/>
          <a:p>
            <a:r>
              <a:rPr kumimoji="1" lang="ja-JP" altLang="en-US" sz="2000" dirty="0" smtClean="0"/>
              <a:t>文章の後ろだけ行間を空ける</a:t>
            </a:r>
            <a:endParaRPr kumimoji="1" lang="ja-JP" altLang="en-US" sz="1400" dirty="0"/>
          </a:p>
        </p:txBody>
      </p:sp>
      <p:sp>
        <p:nvSpPr>
          <p:cNvPr id="24" name="テキスト ボックス 23"/>
          <p:cNvSpPr txBox="1"/>
          <p:nvPr/>
        </p:nvSpPr>
        <p:spPr>
          <a:xfrm>
            <a:off x="47625" y="3409950"/>
            <a:ext cx="4629150" cy="400110"/>
          </a:xfrm>
          <a:prstGeom prst="rect">
            <a:avLst/>
          </a:prstGeom>
          <a:noFill/>
        </p:spPr>
        <p:txBody>
          <a:bodyPr wrap="square" rtlCol="0">
            <a:spAutoFit/>
          </a:bodyPr>
          <a:lstStyle/>
          <a:p>
            <a:r>
              <a:rPr kumimoji="1" lang="ja-JP" altLang="en-US" sz="2000" dirty="0" smtClean="0"/>
              <a:t>段組みを２段以上にする</a:t>
            </a:r>
            <a:endParaRPr kumimoji="1" lang="ja-JP" altLang="en-US" sz="1400" dirty="0"/>
          </a:p>
        </p:txBody>
      </p:sp>
      <p:sp>
        <p:nvSpPr>
          <p:cNvPr id="26" name="正方形/長方形 25"/>
          <p:cNvSpPr/>
          <p:nvPr/>
        </p:nvSpPr>
        <p:spPr>
          <a:xfrm>
            <a:off x="114301" y="3842845"/>
            <a:ext cx="5572124" cy="307777"/>
          </a:xfrm>
          <a:prstGeom prst="rect">
            <a:avLst/>
          </a:prstGeom>
        </p:spPr>
        <p:txBody>
          <a:bodyPr wrap="square">
            <a:spAutoFit/>
          </a:bodyPr>
          <a:lstStyle/>
          <a:p>
            <a:r>
              <a:rPr lang="ja-JP" altLang="en-US" sz="1400" dirty="0" smtClean="0"/>
              <a:t>＜ホーム＞タブの＜段の追加または削除＞で段組みを設定する</a:t>
            </a:r>
            <a:endParaRPr lang="en-US" altLang="ja-JP" sz="1400" dirty="0" smtClean="0"/>
          </a:p>
        </p:txBody>
      </p:sp>
      <p:sp>
        <p:nvSpPr>
          <p:cNvPr id="27" name="テキスト ボックス 26"/>
          <p:cNvSpPr txBox="1"/>
          <p:nvPr/>
        </p:nvSpPr>
        <p:spPr>
          <a:xfrm>
            <a:off x="0" y="4476750"/>
            <a:ext cx="4629150" cy="400110"/>
          </a:xfrm>
          <a:prstGeom prst="rect">
            <a:avLst/>
          </a:prstGeom>
          <a:noFill/>
        </p:spPr>
        <p:txBody>
          <a:bodyPr wrap="square" rtlCol="0">
            <a:spAutoFit/>
          </a:bodyPr>
          <a:lstStyle/>
          <a:p>
            <a:r>
              <a:rPr kumimoji="1" lang="ja-JP" altLang="en-US" sz="2000" dirty="0" smtClean="0"/>
              <a:t>文字を回転させる</a:t>
            </a:r>
            <a:endParaRPr kumimoji="1" lang="ja-JP" altLang="en-US" sz="1400" dirty="0"/>
          </a:p>
        </p:txBody>
      </p:sp>
      <p:sp>
        <p:nvSpPr>
          <p:cNvPr id="28" name="正方形/長方形 27"/>
          <p:cNvSpPr/>
          <p:nvPr/>
        </p:nvSpPr>
        <p:spPr>
          <a:xfrm>
            <a:off x="76201" y="4909645"/>
            <a:ext cx="6824132" cy="307777"/>
          </a:xfrm>
          <a:prstGeom prst="rect">
            <a:avLst/>
          </a:prstGeom>
        </p:spPr>
        <p:txBody>
          <a:bodyPr wrap="square">
            <a:spAutoFit/>
          </a:bodyPr>
          <a:lstStyle/>
          <a:p>
            <a:r>
              <a:rPr lang="ja-JP" altLang="en-US" sz="1400" dirty="0" smtClean="0"/>
              <a:t>＜ホーム＞タブの＜文字列の方向＞をクリックし、＜右</a:t>
            </a:r>
            <a:r>
              <a:rPr lang="en-US" altLang="ja-JP" sz="1400" dirty="0" smtClean="0"/>
              <a:t>/</a:t>
            </a:r>
            <a:r>
              <a:rPr lang="ja-JP" altLang="en-US" sz="1400" dirty="0" smtClean="0"/>
              <a:t>左へ</a:t>
            </a:r>
            <a:r>
              <a:rPr lang="en-US" altLang="ja-JP" sz="1400" dirty="0" smtClean="0"/>
              <a:t>90</a:t>
            </a:r>
            <a:r>
              <a:rPr lang="ja-JP" altLang="en-US" sz="1400" dirty="0" smtClean="0"/>
              <a:t>度回転＞をクリック</a:t>
            </a:r>
            <a:endParaRPr lang="en-US" altLang="ja-JP" sz="1400" dirty="0" smtClean="0"/>
          </a:p>
        </p:txBody>
      </p:sp>
      <p:sp>
        <p:nvSpPr>
          <p:cNvPr id="29" name="テキスト ボックス 28"/>
          <p:cNvSpPr txBox="1"/>
          <p:nvPr/>
        </p:nvSpPr>
        <p:spPr>
          <a:xfrm>
            <a:off x="0" y="5553075"/>
            <a:ext cx="4629150" cy="400110"/>
          </a:xfrm>
          <a:prstGeom prst="rect">
            <a:avLst/>
          </a:prstGeom>
          <a:noFill/>
        </p:spPr>
        <p:txBody>
          <a:bodyPr wrap="square" rtlCol="0">
            <a:spAutoFit/>
          </a:bodyPr>
          <a:lstStyle/>
          <a:p>
            <a:r>
              <a:rPr kumimoji="1" lang="ja-JP" altLang="en-US" sz="2000" dirty="0" smtClean="0"/>
              <a:t>文字のサイズを自動調整させない</a:t>
            </a:r>
            <a:endParaRPr kumimoji="1" lang="ja-JP" altLang="en-US" sz="1400" dirty="0"/>
          </a:p>
        </p:txBody>
      </p:sp>
      <p:sp>
        <p:nvSpPr>
          <p:cNvPr id="30" name="正方形/長方形 29"/>
          <p:cNvSpPr/>
          <p:nvPr/>
        </p:nvSpPr>
        <p:spPr>
          <a:xfrm>
            <a:off x="3776134" y="5579570"/>
            <a:ext cx="5572124" cy="307777"/>
          </a:xfrm>
          <a:prstGeom prst="rect">
            <a:avLst/>
          </a:prstGeom>
        </p:spPr>
        <p:txBody>
          <a:bodyPr wrap="square">
            <a:spAutoFit/>
          </a:bodyPr>
          <a:lstStyle/>
          <a:p>
            <a:r>
              <a:rPr lang="en-US" altLang="ja-JP" sz="1400" dirty="0" smtClean="0"/>
              <a:t>※</a:t>
            </a:r>
            <a:r>
              <a:rPr lang="ja-JP" altLang="en-US" sz="1400" dirty="0" smtClean="0"/>
              <a:t>プレースホルダーに入力した文字が多いと自動的に調整機能が働く</a:t>
            </a:r>
            <a:endParaRPr lang="en-US" altLang="ja-JP" sz="1400" dirty="0" smtClean="0"/>
          </a:p>
        </p:txBody>
      </p:sp>
      <p:pic>
        <p:nvPicPr>
          <p:cNvPr id="2" name="図 1"/>
          <p:cNvPicPr>
            <a:picLocks noChangeAspect="1"/>
          </p:cNvPicPr>
          <p:nvPr/>
        </p:nvPicPr>
        <p:blipFill>
          <a:blip r:embed="rId3"/>
          <a:stretch>
            <a:fillRect/>
          </a:stretch>
        </p:blipFill>
        <p:spPr>
          <a:xfrm>
            <a:off x="2621466" y="414845"/>
            <a:ext cx="291597" cy="245555"/>
          </a:xfrm>
          <a:prstGeom prst="rect">
            <a:avLst/>
          </a:prstGeom>
        </p:spPr>
      </p:pic>
      <p:pic>
        <p:nvPicPr>
          <p:cNvPr id="3" name="図 2"/>
          <p:cNvPicPr>
            <a:picLocks noChangeAspect="1"/>
          </p:cNvPicPr>
          <p:nvPr/>
        </p:nvPicPr>
        <p:blipFill>
          <a:blip r:embed="rId4"/>
          <a:stretch>
            <a:fillRect/>
          </a:stretch>
        </p:blipFill>
        <p:spPr>
          <a:xfrm>
            <a:off x="5086787" y="128489"/>
            <a:ext cx="843745" cy="904446"/>
          </a:xfrm>
          <a:prstGeom prst="rect">
            <a:avLst/>
          </a:prstGeom>
        </p:spPr>
      </p:pic>
      <p:pic>
        <p:nvPicPr>
          <p:cNvPr id="8" name="図 7"/>
          <p:cNvPicPr>
            <a:picLocks noChangeAspect="1"/>
          </p:cNvPicPr>
          <p:nvPr/>
        </p:nvPicPr>
        <p:blipFill>
          <a:blip r:embed="rId5"/>
          <a:stretch>
            <a:fillRect/>
          </a:stretch>
        </p:blipFill>
        <p:spPr>
          <a:xfrm>
            <a:off x="2090709" y="1609170"/>
            <a:ext cx="246091" cy="234086"/>
          </a:xfrm>
          <a:prstGeom prst="rect">
            <a:avLst/>
          </a:prstGeom>
        </p:spPr>
      </p:pic>
      <p:pic>
        <p:nvPicPr>
          <p:cNvPr id="11" name="図 10"/>
          <p:cNvPicPr>
            <a:picLocks noChangeAspect="1"/>
          </p:cNvPicPr>
          <p:nvPr/>
        </p:nvPicPr>
        <p:blipFill>
          <a:blip r:embed="rId6"/>
          <a:stretch>
            <a:fillRect/>
          </a:stretch>
        </p:blipFill>
        <p:spPr>
          <a:xfrm>
            <a:off x="5094718" y="1265141"/>
            <a:ext cx="789615" cy="773609"/>
          </a:xfrm>
          <a:prstGeom prst="rect">
            <a:avLst/>
          </a:prstGeom>
        </p:spPr>
      </p:pic>
      <p:sp>
        <p:nvSpPr>
          <p:cNvPr id="31" name="正方形/長方形 30"/>
          <p:cNvSpPr/>
          <p:nvPr/>
        </p:nvSpPr>
        <p:spPr>
          <a:xfrm>
            <a:off x="114301" y="2509344"/>
            <a:ext cx="5572124" cy="738664"/>
          </a:xfrm>
          <a:prstGeom prst="rect">
            <a:avLst/>
          </a:prstGeom>
        </p:spPr>
        <p:txBody>
          <a:bodyPr wrap="square">
            <a:spAutoFit/>
          </a:bodyPr>
          <a:lstStyle/>
          <a:p>
            <a:r>
              <a:rPr lang="ja-JP" altLang="en-US" sz="1400" dirty="0" smtClean="0"/>
              <a:t>＜ホーム＞タブの＜行間　　＞横の▼をクリック</a:t>
            </a:r>
            <a:endParaRPr lang="en-US" altLang="ja-JP" sz="1400" dirty="0" smtClean="0"/>
          </a:p>
          <a:p>
            <a:r>
              <a:rPr lang="ja-JP" altLang="en-US" sz="1400" dirty="0" smtClean="0"/>
              <a:t>行間のオプションを選択</a:t>
            </a:r>
            <a:endParaRPr lang="en-US" altLang="ja-JP" sz="1400" dirty="0" smtClean="0"/>
          </a:p>
          <a:p>
            <a:r>
              <a:rPr lang="ja-JP" altLang="en-US" sz="1400" dirty="0" smtClean="0"/>
              <a:t>段落後の数字を変更</a:t>
            </a:r>
            <a:endParaRPr lang="en-US" altLang="ja-JP" sz="1400" dirty="0"/>
          </a:p>
        </p:txBody>
      </p:sp>
      <p:pic>
        <p:nvPicPr>
          <p:cNvPr id="32" name="図 31"/>
          <p:cNvPicPr>
            <a:picLocks noChangeAspect="1"/>
          </p:cNvPicPr>
          <p:nvPr/>
        </p:nvPicPr>
        <p:blipFill>
          <a:blip r:embed="rId5"/>
          <a:stretch>
            <a:fillRect/>
          </a:stretch>
        </p:blipFill>
        <p:spPr>
          <a:xfrm>
            <a:off x="2090709" y="2523569"/>
            <a:ext cx="246091" cy="234086"/>
          </a:xfrm>
          <a:prstGeom prst="rect">
            <a:avLst/>
          </a:prstGeom>
        </p:spPr>
      </p:pic>
      <p:pic>
        <p:nvPicPr>
          <p:cNvPr id="12" name="図 11"/>
          <p:cNvPicPr>
            <a:picLocks noChangeAspect="1"/>
          </p:cNvPicPr>
          <p:nvPr/>
        </p:nvPicPr>
        <p:blipFill>
          <a:blip r:embed="rId7"/>
          <a:stretch>
            <a:fillRect/>
          </a:stretch>
        </p:blipFill>
        <p:spPr>
          <a:xfrm>
            <a:off x="5096932" y="2290095"/>
            <a:ext cx="1388535" cy="895829"/>
          </a:xfrm>
          <a:prstGeom prst="rect">
            <a:avLst/>
          </a:prstGeom>
        </p:spPr>
      </p:pic>
      <p:sp>
        <p:nvSpPr>
          <p:cNvPr id="33" name="正方形/長方形 32"/>
          <p:cNvSpPr/>
          <p:nvPr/>
        </p:nvSpPr>
        <p:spPr>
          <a:xfrm>
            <a:off x="5139267" y="2912534"/>
            <a:ext cx="516466" cy="118533"/>
          </a:xfrm>
          <a:prstGeom prst="rect">
            <a:avLst/>
          </a:prstGeom>
          <a:noFill/>
          <a:ln w="28575">
            <a:solidFill>
              <a:srgbClr val="9966FF"/>
            </a:solidFill>
          </a:ln>
        </p:spPr>
        <p:txBody>
          <a:bodyPr wrap="square" rtlCol="0" anchor="ctr">
            <a:spAutoFit/>
          </a:bodyPr>
          <a:lstStyle/>
          <a:p>
            <a:pPr algn="ctr"/>
            <a:endParaRPr kumimoji="1" lang="ja-JP" altLang="en-US" sz="1400" dirty="0" smtClean="0"/>
          </a:p>
        </p:txBody>
      </p:sp>
      <p:sp>
        <p:nvSpPr>
          <p:cNvPr id="34" name="正方形/長方形 33"/>
          <p:cNvSpPr/>
          <p:nvPr/>
        </p:nvSpPr>
        <p:spPr>
          <a:xfrm>
            <a:off x="76201" y="5918234"/>
            <a:ext cx="9127066" cy="523220"/>
          </a:xfrm>
          <a:prstGeom prst="rect">
            <a:avLst/>
          </a:prstGeom>
        </p:spPr>
        <p:txBody>
          <a:bodyPr wrap="square">
            <a:spAutoFit/>
          </a:bodyPr>
          <a:lstStyle/>
          <a:p>
            <a:r>
              <a:rPr lang="ja-JP" altLang="en-US" sz="1400" dirty="0" smtClean="0"/>
              <a:t>プレースホルダーの左下に表示される＜自動調整オプション　　＞をクリック</a:t>
            </a:r>
            <a:endParaRPr lang="en-US" altLang="ja-JP" sz="1400" dirty="0"/>
          </a:p>
          <a:p>
            <a:r>
              <a:rPr lang="ja-JP" altLang="en-US" sz="1400" dirty="0" smtClean="0"/>
              <a:t>＜このプレースホルダーの自動調整をしない＞をクリック</a:t>
            </a:r>
            <a:endParaRPr lang="en-US" altLang="ja-JP" sz="1400" dirty="0" smtClean="0"/>
          </a:p>
        </p:txBody>
      </p:sp>
      <p:pic>
        <p:nvPicPr>
          <p:cNvPr id="13" name="図 12"/>
          <p:cNvPicPr>
            <a:picLocks noChangeAspect="1"/>
          </p:cNvPicPr>
          <p:nvPr/>
        </p:nvPicPr>
        <p:blipFill>
          <a:blip r:embed="rId8"/>
          <a:stretch>
            <a:fillRect/>
          </a:stretch>
        </p:blipFill>
        <p:spPr>
          <a:xfrm>
            <a:off x="4619600" y="5919763"/>
            <a:ext cx="267955" cy="260903"/>
          </a:xfrm>
          <a:prstGeom prst="rect">
            <a:avLst/>
          </a:prstGeom>
        </p:spPr>
      </p:pic>
    </p:spTree>
    <p:extLst>
      <p:ext uri="{BB962C8B-B14F-4D97-AF65-F5344CB8AC3E}">
        <p14:creationId xmlns:p14="http://schemas.microsoft.com/office/powerpoint/2010/main" val="1034069171"/>
      </p:ext>
    </p:extLst>
  </p:cSld>
  <p:clrMapOvr>
    <a:masterClrMapping/>
  </p:clrMapOvr>
  <mc:AlternateContent xmlns:mc="http://schemas.openxmlformats.org/markup-compatibility/2006" xmlns:p14="http://schemas.microsoft.com/office/powerpoint/2010/main">
    <mc:Choice Requires="p14">
      <p:transition p14:dur="0" advTm="364"/>
    </mc:Choice>
    <mc:Fallback xmlns="">
      <p:transition advTm="36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 name="テキスト ボックス 2"/>
          <p:cNvSpPr txBox="1"/>
          <p:nvPr/>
        </p:nvSpPr>
        <p:spPr>
          <a:xfrm>
            <a:off x="47625" y="105344"/>
            <a:ext cx="4905375" cy="400110"/>
          </a:xfrm>
          <a:prstGeom prst="rect">
            <a:avLst/>
          </a:prstGeom>
          <a:noFill/>
        </p:spPr>
        <p:txBody>
          <a:bodyPr wrap="square" rtlCol="0">
            <a:spAutoFit/>
          </a:bodyPr>
          <a:lstStyle/>
          <a:p>
            <a:r>
              <a:rPr kumimoji="1" lang="ja-JP" altLang="en-US" sz="2000" dirty="0" smtClean="0"/>
              <a:t>英単語の大文字</a:t>
            </a:r>
            <a:r>
              <a:rPr kumimoji="1" lang="en-US" altLang="ja-JP" sz="2000" smtClean="0"/>
              <a:t>/</a:t>
            </a:r>
            <a:r>
              <a:rPr kumimoji="1" lang="ja-JP" altLang="en-US" sz="2000" dirty="0" smtClean="0"/>
              <a:t>小文字を修正</a:t>
            </a:r>
            <a:endParaRPr kumimoji="1" lang="ja-JP" altLang="en-US" sz="1400" dirty="0"/>
          </a:p>
        </p:txBody>
      </p:sp>
      <p:sp>
        <p:nvSpPr>
          <p:cNvPr id="9" name="テキスト ボックス 8"/>
          <p:cNvSpPr txBox="1"/>
          <p:nvPr/>
        </p:nvSpPr>
        <p:spPr>
          <a:xfrm>
            <a:off x="47625" y="3429000"/>
            <a:ext cx="4629150" cy="400110"/>
          </a:xfrm>
          <a:prstGeom prst="rect">
            <a:avLst/>
          </a:prstGeom>
          <a:noFill/>
        </p:spPr>
        <p:txBody>
          <a:bodyPr wrap="square" rtlCol="0">
            <a:spAutoFit/>
          </a:bodyPr>
          <a:lstStyle/>
          <a:p>
            <a:r>
              <a:rPr kumimoji="1" lang="ja-JP" altLang="en-US" sz="2000" dirty="0" smtClean="0"/>
              <a:t>文章の色をほかのオブジェクトと統一</a:t>
            </a:r>
            <a:endParaRPr kumimoji="1" lang="ja-JP" altLang="en-US" sz="1400" dirty="0"/>
          </a:p>
        </p:txBody>
      </p:sp>
      <p:sp>
        <p:nvSpPr>
          <p:cNvPr id="10" name="正方形/長方形 9"/>
          <p:cNvSpPr/>
          <p:nvPr/>
        </p:nvSpPr>
        <p:spPr>
          <a:xfrm>
            <a:off x="66675" y="762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6200" y="32766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4301" y="594820"/>
            <a:ext cx="5267324" cy="1169551"/>
          </a:xfrm>
          <a:prstGeom prst="rect">
            <a:avLst/>
          </a:prstGeom>
        </p:spPr>
        <p:txBody>
          <a:bodyPr wrap="square">
            <a:spAutoFit/>
          </a:bodyPr>
          <a:lstStyle/>
          <a:p>
            <a:r>
              <a:rPr lang="ja-JP" altLang="en-US" sz="1400" dirty="0" smtClean="0"/>
              <a:t>修正したい英単語をドラッグ</a:t>
            </a:r>
            <a:endParaRPr lang="en-US" altLang="ja-JP" sz="1400" dirty="0" smtClean="0"/>
          </a:p>
          <a:p>
            <a:endParaRPr lang="en-US" altLang="ja-JP" sz="1400" dirty="0"/>
          </a:p>
          <a:p>
            <a:r>
              <a:rPr lang="ja-JP" altLang="en-US" sz="1400" dirty="0" smtClean="0"/>
              <a:t>＜ホーム＞タブの＜文字種の変換　　　　＞をクリック</a:t>
            </a:r>
            <a:endParaRPr lang="en-US" altLang="ja-JP" sz="1400" dirty="0" smtClean="0"/>
          </a:p>
          <a:p>
            <a:endParaRPr lang="en-US" altLang="ja-JP" sz="1400" dirty="0"/>
          </a:p>
          <a:p>
            <a:r>
              <a:rPr lang="ja-JP" altLang="en-US" sz="1400" dirty="0" smtClean="0"/>
              <a:t>目的の操作を指定</a:t>
            </a:r>
            <a:endParaRPr lang="en-US" altLang="ja-JP" sz="1400" dirty="0" smtClean="0"/>
          </a:p>
        </p:txBody>
      </p:sp>
      <p:sp>
        <p:nvSpPr>
          <p:cNvPr id="14" name="正方形/長方形 13"/>
          <p:cNvSpPr/>
          <p:nvPr/>
        </p:nvSpPr>
        <p:spPr>
          <a:xfrm>
            <a:off x="114301" y="3861895"/>
            <a:ext cx="5572124" cy="1600438"/>
          </a:xfrm>
          <a:prstGeom prst="rect">
            <a:avLst/>
          </a:prstGeom>
        </p:spPr>
        <p:txBody>
          <a:bodyPr wrap="square">
            <a:spAutoFit/>
          </a:bodyPr>
          <a:lstStyle/>
          <a:p>
            <a:r>
              <a:rPr lang="ja-JP" altLang="en-US" sz="1400" dirty="0" smtClean="0">
                <a:solidFill>
                  <a:srgbClr val="000000"/>
                </a:solidFill>
              </a:rPr>
              <a:t>文字をドラッグして選択</a:t>
            </a:r>
            <a:endParaRPr lang="en-US" altLang="ja-JP" sz="1400" dirty="0" smtClean="0">
              <a:solidFill>
                <a:srgbClr val="000000"/>
              </a:solidFill>
            </a:endParaRPr>
          </a:p>
          <a:p>
            <a:endParaRPr lang="en-US" altLang="ja-JP" sz="1400" dirty="0" smtClean="0">
              <a:solidFill>
                <a:srgbClr val="000000"/>
              </a:solidFill>
            </a:endParaRPr>
          </a:p>
          <a:p>
            <a:r>
              <a:rPr lang="ja-JP" altLang="en-US" sz="1400" dirty="0" smtClean="0">
                <a:solidFill>
                  <a:srgbClr val="000000"/>
                </a:solidFill>
              </a:rPr>
              <a:t>＜ホーム＞タブの＜フォントの色＞の横</a:t>
            </a:r>
            <a:r>
              <a:rPr lang="ja-JP" altLang="en-US" sz="1400" dirty="0">
                <a:solidFill>
                  <a:srgbClr val="000000"/>
                </a:solidFill>
              </a:rPr>
              <a:t>▼</a:t>
            </a:r>
            <a:r>
              <a:rPr lang="ja-JP" altLang="en-US" sz="1400" dirty="0" smtClean="0">
                <a:solidFill>
                  <a:srgbClr val="000000"/>
                </a:solidFill>
              </a:rPr>
              <a:t>をクリック</a:t>
            </a:r>
            <a:endParaRPr lang="en-US" altLang="ja-JP" sz="1400" dirty="0" smtClean="0">
              <a:solidFill>
                <a:srgbClr val="000000"/>
              </a:solidFill>
            </a:endParaRPr>
          </a:p>
          <a:p>
            <a:endParaRPr lang="en-US" altLang="ja-JP" sz="1400" dirty="0" smtClean="0">
              <a:solidFill>
                <a:srgbClr val="000000"/>
              </a:solidFill>
            </a:endParaRPr>
          </a:p>
          <a:p>
            <a:r>
              <a:rPr lang="ja-JP" altLang="en-US" sz="1400" dirty="0" smtClean="0">
                <a:solidFill>
                  <a:srgbClr val="000000"/>
                </a:solidFill>
              </a:rPr>
              <a:t>＜スポイト＞をクリック</a:t>
            </a:r>
            <a:endParaRPr lang="en-US" altLang="ja-JP" sz="1400" dirty="0" smtClean="0">
              <a:solidFill>
                <a:srgbClr val="000000"/>
              </a:solidFill>
            </a:endParaRPr>
          </a:p>
          <a:p>
            <a:endParaRPr lang="en-US" altLang="ja-JP" sz="1400" dirty="0">
              <a:solidFill>
                <a:srgbClr val="000000"/>
              </a:solidFill>
            </a:endParaRPr>
          </a:p>
          <a:p>
            <a:r>
              <a:rPr lang="ja-JP" altLang="en-US" sz="1400" dirty="0" smtClean="0">
                <a:solidFill>
                  <a:srgbClr val="000000"/>
                </a:solidFill>
              </a:rPr>
              <a:t>マウスポインタがスポイトになるので抽出したい色の箇所をクリック</a:t>
            </a:r>
            <a:endParaRPr lang="ja-JP" altLang="en-US" sz="1400" dirty="0">
              <a:solidFill>
                <a:srgbClr val="000000"/>
              </a:solidFill>
            </a:endParaRPr>
          </a:p>
        </p:txBody>
      </p:sp>
      <p:pic>
        <p:nvPicPr>
          <p:cNvPr id="6" name="図 5"/>
          <p:cNvPicPr>
            <a:picLocks noChangeAspect="1"/>
          </p:cNvPicPr>
          <p:nvPr/>
        </p:nvPicPr>
        <p:blipFill>
          <a:blip r:embed="rId3"/>
          <a:stretch>
            <a:fillRect/>
          </a:stretch>
        </p:blipFill>
        <p:spPr>
          <a:xfrm>
            <a:off x="4229100" y="571500"/>
            <a:ext cx="5553581" cy="1814753"/>
          </a:xfrm>
          <a:prstGeom prst="rect">
            <a:avLst/>
          </a:prstGeom>
        </p:spPr>
      </p:pic>
      <p:pic>
        <p:nvPicPr>
          <p:cNvPr id="8" name="図 7"/>
          <p:cNvPicPr>
            <a:picLocks noChangeAspect="1"/>
          </p:cNvPicPr>
          <p:nvPr/>
        </p:nvPicPr>
        <p:blipFill>
          <a:blip r:embed="rId4"/>
          <a:stretch>
            <a:fillRect/>
          </a:stretch>
        </p:blipFill>
        <p:spPr>
          <a:xfrm>
            <a:off x="2862237" y="1057262"/>
            <a:ext cx="411187" cy="200037"/>
          </a:xfrm>
          <a:prstGeom prst="rect">
            <a:avLst/>
          </a:prstGeom>
        </p:spPr>
      </p:pic>
      <p:pic>
        <p:nvPicPr>
          <p:cNvPr id="13" name="図 12"/>
          <p:cNvPicPr>
            <a:picLocks noChangeAspect="1"/>
          </p:cNvPicPr>
          <p:nvPr/>
        </p:nvPicPr>
        <p:blipFill rotWithShape="1">
          <a:blip r:embed="rId5"/>
          <a:srcRect l="-13050" r="1"/>
          <a:stretch/>
        </p:blipFill>
        <p:spPr>
          <a:xfrm>
            <a:off x="4705351" y="3429000"/>
            <a:ext cx="5029199" cy="2349687"/>
          </a:xfrm>
          <a:prstGeom prst="rect">
            <a:avLst/>
          </a:prstGeom>
        </p:spPr>
      </p:pic>
    </p:spTree>
    <p:extLst>
      <p:ext uri="{BB962C8B-B14F-4D97-AF65-F5344CB8AC3E}">
        <p14:creationId xmlns:p14="http://schemas.microsoft.com/office/powerpoint/2010/main" val="124290554"/>
      </p:ext>
    </p:extLst>
  </p:cSld>
  <p:clrMapOvr>
    <a:masterClrMapping/>
  </p:clrMapOvr>
  <mc:AlternateContent xmlns:mc="http://schemas.openxmlformats.org/markup-compatibility/2006" xmlns:p14="http://schemas.microsoft.com/office/powerpoint/2010/main">
    <mc:Choice Requires="p14">
      <p:transition p14:dur="0" advTm="550"/>
    </mc:Choice>
    <mc:Fallback xmlns="">
      <p:transition advTm="55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 name="テキスト ボックス 2"/>
          <p:cNvSpPr txBox="1"/>
          <p:nvPr/>
        </p:nvSpPr>
        <p:spPr>
          <a:xfrm>
            <a:off x="47625" y="105344"/>
            <a:ext cx="4905375" cy="400110"/>
          </a:xfrm>
          <a:prstGeom prst="rect">
            <a:avLst/>
          </a:prstGeom>
          <a:noFill/>
        </p:spPr>
        <p:txBody>
          <a:bodyPr wrap="square" rtlCol="0">
            <a:spAutoFit/>
          </a:bodyPr>
          <a:lstStyle/>
          <a:p>
            <a:r>
              <a:rPr kumimoji="1" lang="ja-JP" altLang="en-US" sz="2000" dirty="0" smtClean="0"/>
              <a:t>指定した文字だけ書式をリセット</a:t>
            </a:r>
            <a:endParaRPr kumimoji="1" lang="ja-JP" altLang="en-US" sz="1400" dirty="0"/>
          </a:p>
        </p:txBody>
      </p:sp>
      <p:sp>
        <p:nvSpPr>
          <p:cNvPr id="9" name="テキスト ボックス 8"/>
          <p:cNvSpPr txBox="1"/>
          <p:nvPr/>
        </p:nvSpPr>
        <p:spPr>
          <a:xfrm>
            <a:off x="47625" y="3429000"/>
            <a:ext cx="4629150" cy="400110"/>
          </a:xfrm>
          <a:prstGeom prst="rect">
            <a:avLst/>
          </a:prstGeom>
          <a:noFill/>
        </p:spPr>
        <p:txBody>
          <a:bodyPr wrap="square" rtlCol="0">
            <a:spAutoFit/>
          </a:bodyPr>
          <a:lstStyle/>
          <a:p>
            <a:r>
              <a:rPr kumimoji="1" lang="ja-JP" altLang="en-US" sz="2000" dirty="0" smtClean="0"/>
              <a:t>少し前にコピーしたデータをまた使う</a:t>
            </a:r>
            <a:endParaRPr kumimoji="1" lang="ja-JP" altLang="en-US" sz="1400" dirty="0"/>
          </a:p>
        </p:txBody>
      </p:sp>
      <p:sp>
        <p:nvSpPr>
          <p:cNvPr id="10" name="正方形/長方形 9"/>
          <p:cNvSpPr/>
          <p:nvPr/>
        </p:nvSpPr>
        <p:spPr>
          <a:xfrm>
            <a:off x="66675" y="762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6200" y="32766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4301" y="594820"/>
            <a:ext cx="5267324" cy="738664"/>
          </a:xfrm>
          <a:prstGeom prst="rect">
            <a:avLst/>
          </a:prstGeom>
        </p:spPr>
        <p:txBody>
          <a:bodyPr wrap="square">
            <a:spAutoFit/>
          </a:bodyPr>
          <a:lstStyle/>
          <a:p>
            <a:r>
              <a:rPr lang="ja-JP" altLang="en-US" sz="1400" dirty="0"/>
              <a:t>修正したい英単語をドラッグ</a:t>
            </a:r>
            <a:endParaRPr lang="en-US" altLang="ja-JP" sz="1400" dirty="0"/>
          </a:p>
          <a:p>
            <a:endParaRPr lang="en-US" altLang="ja-JP" sz="1400" dirty="0"/>
          </a:p>
          <a:p>
            <a:r>
              <a:rPr lang="ja-JP" altLang="en-US" sz="1400" dirty="0"/>
              <a:t>＜ホーム＞タブの＜すべての書式をクリア　　　＞をクリック</a:t>
            </a:r>
            <a:endParaRPr lang="en-US" altLang="ja-JP" sz="1400" dirty="0"/>
          </a:p>
        </p:txBody>
      </p:sp>
      <p:sp>
        <p:nvSpPr>
          <p:cNvPr id="14" name="正方形/長方形 13"/>
          <p:cNvSpPr/>
          <p:nvPr/>
        </p:nvSpPr>
        <p:spPr>
          <a:xfrm>
            <a:off x="114301" y="3861895"/>
            <a:ext cx="5572124" cy="738664"/>
          </a:xfrm>
          <a:prstGeom prst="rect">
            <a:avLst/>
          </a:prstGeom>
        </p:spPr>
        <p:txBody>
          <a:bodyPr wrap="square">
            <a:spAutoFit/>
          </a:bodyPr>
          <a:lstStyle/>
          <a:p>
            <a:r>
              <a:rPr lang="ja-JP" altLang="en-US" sz="1400" dirty="0" smtClean="0"/>
              <a:t>＜</a:t>
            </a:r>
            <a:r>
              <a:rPr lang="ja-JP" altLang="en-US" sz="1400" dirty="0"/>
              <a:t>ホーム＞タブの</a:t>
            </a:r>
            <a:r>
              <a:rPr lang="ja-JP" altLang="en-US" sz="1400" dirty="0" smtClean="0"/>
              <a:t>＜クリップボード＞</a:t>
            </a:r>
            <a:r>
              <a:rPr lang="ja-JP" altLang="en-US" sz="1400" dirty="0"/>
              <a:t>の</a:t>
            </a:r>
            <a:r>
              <a:rPr lang="ja-JP" altLang="en-US" sz="1400" dirty="0" smtClean="0"/>
              <a:t>横の　　　を</a:t>
            </a:r>
            <a:r>
              <a:rPr lang="ja-JP" altLang="en-US" sz="1400" dirty="0"/>
              <a:t>クリック</a:t>
            </a:r>
            <a:endParaRPr lang="en-US" altLang="ja-JP" sz="1400" dirty="0"/>
          </a:p>
          <a:p>
            <a:endParaRPr lang="en-US" altLang="ja-JP" sz="1400" dirty="0" smtClean="0"/>
          </a:p>
          <a:p>
            <a:r>
              <a:rPr lang="ja-JP" altLang="en-US" sz="1400" dirty="0" smtClean="0"/>
              <a:t>クリップボードにデータが出てくるので使用したいデータをクリック</a:t>
            </a:r>
            <a:endParaRPr lang="ja-JP" altLang="en-US" sz="1400" dirty="0"/>
          </a:p>
        </p:txBody>
      </p:sp>
      <p:pic>
        <p:nvPicPr>
          <p:cNvPr id="4" name="図 3"/>
          <p:cNvPicPr>
            <a:picLocks noChangeAspect="1"/>
          </p:cNvPicPr>
          <p:nvPr/>
        </p:nvPicPr>
        <p:blipFill rotWithShape="1">
          <a:blip r:embed="rId3"/>
          <a:srcRect r="33421" b="13875"/>
          <a:stretch/>
        </p:blipFill>
        <p:spPr>
          <a:xfrm>
            <a:off x="4953000" y="561864"/>
            <a:ext cx="4686876" cy="1162161"/>
          </a:xfrm>
          <a:prstGeom prst="rect">
            <a:avLst/>
          </a:prstGeom>
        </p:spPr>
      </p:pic>
      <p:pic>
        <p:nvPicPr>
          <p:cNvPr id="5" name="図 4"/>
          <p:cNvPicPr>
            <a:picLocks noChangeAspect="1"/>
          </p:cNvPicPr>
          <p:nvPr/>
        </p:nvPicPr>
        <p:blipFill>
          <a:blip r:embed="rId4"/>
          <a:stretch>
            <a:fillRect/>
          </a:stretch>
        </p:blipFill>
        <p:spPr>
          <a:xfrm>
            <a:off x="3409934" y="1023917"/>
            <a:ext cx="228632" cy="295316"/>
          </a:xfrm>
          <a:prstGeom prst="rect">
            <a:avLst/>
          </a:prstGeom>
        </p:spPr>
      </p:pic>
      <p:pic>
        <p:nvPicPr>
          <p:cNvPr id="25" name="図 24"/>
          <p:cNvPicPr>
            <a:picLocks noChangeAspect="1"/>
          </p:cNvPicPr>
          <p:nvPr/>
        </p:nvPicPr>
        <p:blipFill>
          <a:blip r:embed="rId5"/>
          <a:stretch>
            <a:fillRect/>
          </a:stretch>
        </p:blipFill>
        <p:spPr>
          <a:xfrm>
            <a:off x="5352917" y="3429000"/>
            <a:ext cx="1905266" cy="1409897"/>
          </a:xfrm>
          <a:prstGeom prst="rect">
            <a:avLst/>
          </a:prstGeom>
        </p:spPr>
      </p:pic>
      <p:pic>
        <p:nvPicPr>
          <p:cNvPr id="26" name="図 25"/>
          <p:cNvPicPr>
            <a:picLocks noChangeAspect="1"/>
          </p:cNvPicPr>
          <p:nvPr/>
        </p:nvPicPr>
        <p:blipFill>
          <a:blip r:embed="rId6"/>
          <a:stretch>
            <a:fillRect/>
          </a:stretch>
        </p:blipFill>
        <p:spPr>
          <a:xfrm>
            <a:off x="3505184" y="3914760"/>
            <a:ext cx="228632" cy="209579"/>
          </a:xfrm>
          <a:prstGeom prst="rect">
            <a:avLst/>
          </a:prstGeom>
        </p:spPr>
      </p:pic>
      <p:pic>
        <p:nvPicPr>
          <p:cNvPr id="27" name="図 26"/>
          <p:cNvPicPr>
            <a:picLocks noChangeAspect="1"/>
          </p:cNvPicPr>
          <p:nvPr/>
        </p:nvPicPr>
        <p:blipFill>
          <a:blip r:embed="rId7"/>
          <a:stretch>
            <a:fillRect/>
          </a:stretch>
        </p:blipFill>
        <p:spPr>
          <a:xfrm>
            <a:off x="7690625" y="3429000"/>
            <a:ext cx="1234426" cy="2819688"/>
          </a:xfrm>
          <a:prstGeom prst="rect">
            <a:avLst/>
          </a:prstGeom>
        </p:spPr>
      </p:pic>
    </p:spTree>
    <p:extLst>
      <p:ext uri="{BB962C8B-B14F-4D97-AF65-F5344CB8AC3E}">
        <p14:creationId xmlns:p14="http://schemas.microsoft.com/office/powerpoint/2010/main" val="434753560"/>
      </p:ext>
    </p:extLst>
  </p:cSld>
  <p:clrMapOvr>
    <a:masterClrMapping/>
  </p:clrMapOvr>
  <mc:AlternateContent xmlns:mc="http://schemas.openxmlformats.org/markup-compatibility/2006" xmlns:p14="http://schemas.microsoft.com/office/powerpoint/2010/main">
    <mc:Choice Requires="p14">
      <p:transition p14:dur="0" advTm="308"/>
    </mc:Choice>
    <mc:Fallback xmlns="">
      <p:transition advTm="30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rotWithShape="1">
          <a:blip r:embed="rId3"/>
          <a:srcRect r="27104"/>
          <a:stretch/>
        </p:blipFill>
        <p:spPr>
          <a:xfrm>
            <a:off x="5242311" y="4072751"/>
            <a:ext cx="4073139" cy="251599"/>
          </a:xfrm>
          <a:prstGeom prst="rect">
            <a:avLst/>
          </a:prstGeom>
        </p:spPr>
      </p:pic>
      <p:sp>
        <p:nvSpPr>
          <p:cNvPr id="2" name="フッター プレースホルダー 1"/>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 name="テキスト ボックス 2"/>
          <p:cNvSpPr txBox="1"/>
          <p:nvPr/>
        </p:nvSpPr>
        <p:spPr>
          <a:xfrm>
            <a:off x="47625" y="105344"/>
            <a:ext cx="4905375" cy="400110"/>
          </a:xfrm>
          <a:prstGeom prst="rect">
            <a:avLst/>
          </a:prstGeom>
          <a:noFill/>
        </p:spPr>
        <p:txBody>
          <a:bodyPr wrap="square" rtlCol="0">
            <a:spAutoFit/>
          </a:bodyPr>
          <a:lstStyle/>
          <a:p>
            <a:r>
              <a:rPr kumimoji="1" lang="ja-JP" altLang="en-US" sz="2000" dirty="0" smtClean="0"/>
              <a:t>文章の行頭をきれいにそろえる</a:t>
            </a:r>
            <a:endParaRPr kumimoji="1" lang="ja-JP" altLang="en-US" sz="1400" dirty="0"/>
          </a:p>
        </p:txBody>
      </p:sp>
      <p:sp>
        <p:nvSpPr>
          <p:cNvPr id="9" name="テキスト ボックス 8"/>
          <p:cNvSpPr txBox="1"/>
          <p:nvPr/>
        </p:nvSpPr>
        <p:spPr>
          <a:xfrm>
            <a:off x="47625" y="3429000"/>
            <a:ext cx="4629150" cy="400110"/>
          </a:xfrm>
          <a:prstGeom prst="rect">
            <a:avLst/>
          </a:prstGeom>
          <a:noFill/>
        </p:spPr>
        <p:txBody>
          <a:bodyPr wrap="square" rtlCol="0">
            <a:spAutoFit/>
          </a:bodyPr>
          <a:lstStyle/>
          <a:p>
            <a:r>
              <a:rPr kumimoji="1" lang="ja-JP" altLang="en-US" sz="2000" dirty="0" smtClean="0"/>
              <a:t>文中の文字の位置をそろえる</a:t>
            </a:r>
            <a:endParaRPr kumimoji="1" lang="ja-JP" altLang="en-US" sz="1400" dirty="0"/>
          </a:p>
        </p:txBody>
      </p:sp>
      <p:sp>
        <p:nvSpPr>
          <p:cNvPr id="10" name="正方形/長方形 9"/>
          <p:cNvSpPr/>
          <p:nvPr/>
        </p:nvSpPr>
        <p:spPr>
          <a:xfrm>
            <a:off x="66675" y="762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6200" y="32766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4301" y="594820"/>
            <a:ext cx="5267324" cy="954107"/>
          </a:xfrm>
          <a:prstGeom prst="rect">
            <a:avLst/>
          </a:prstGeom>
        </p:spPr>
        <p:txBody>
          <a:bodyPr wrap="square">
            <a:spAutoFit/>
          </a:bodyPr>
          <a:lstStyle/>
          <a:p>
            <a:r>
              <a:rPr lang="ja-JP" altLang="en-US" sz="1400" dirty="0" smtClean="0"/>
              <a:t>＜表示＞タブのルーラーをチェック</a:t>
            </a:r>
            <a:endParaRPr lang="en-US" altLang="ja-JP" sz="1400" dirty="0" smtClean="0"/>
          </a:p>
          <a:p>
            <a:endParaRPr lang="en-US" altLang="ja-JP" sz="1400" dirty="0"/>
          </a:p>
          <a:p>
            <a:r>
              <a:rPr lang="ja-JP" altLang="en-US" sz="1400" dirty="0" smtClean="0"/>
              <a:t>行頭をそろえたい段落を選択してインデントマーカー□をドラッグ</a:t>
            </a:r>
            <a:endParaRPr lang="en-US" altLang="ja-JP" sz="1400" dirty="0" smtClean="0"/>
          </a:p>
          <a:p>
            <a:endParaRPr lang="en-US" altLang="ja-JP" sz="1400" dirty="0"/>
          </a:p>
        </p:txBody>
      </p:sp>
      <p:sp>
        <p:nvSpPr>
          <p:cNvPr id="14" name="正方形/長方形 13"/>
          <p:cNvSpPr/>
          <p:nvPr/>
        </p:nvSpPr>
        <p:spPr>
          <a:xfrm>
            <a:off x="114301" y="3861895"/>
            <a:ext cx="5572124" cy="738664"/>
          </a:xfrm>
          <a:prstGeom prst="rect">
            <a:avLst/>
          </a:prstGeom>
        </p:spPr>
        <p:txBody>
          <a:bodyPr wrap="square">
            <a:spAutoFit/>
          </a:bodyPr>
          <a:lstStyle/>
          <a:p>
            <a:r>
              <a:rPr lang="ja-JP" altLang="en-US" sz="1400" dirty="0" smtClean="0"/>
              <a:t>行の途中で</a:t>
            </a:r>
            <a:r>
              <a:rPr lang="en-US" altLang="ja-JP" sz="1400" dirty="0" smtClean="0"/>
              <a:t>Tab</a:t>
            </a:r>
            <a:r>
              <a:rPr lang="ja-JP" altLang="en-US" sz="1400" dirty="0" smtClean="0"/>
              <a:t>を押してタブを挿入</a:t>
            </a:r>
            <a:endParaRPr lang="en-US" altLang="ja-JP" sz="1400" dirty="0" smtClean="0"/>
          </a:p>
          <a:p>
            <a:endParaRPr lang="en-US" altLang="ja-JP" sz="1400" dirty="0"/>
          </a:p>
          <a:p>
            <a:r>
              <a:rPr lang="ja-JP" altLang="en-US" sz="1400" dirty="0" smtClean="0"/>
              <a:t>タブを挿入したあと、ルーラーのタブ位置をクリック</a:t>
            </a:r>
            <a:endParaRPr lang="ja-JP" altLang="en-US" sz="1400" dirty="0"/>
          </a:p>
        </p:txBody>
      </p:sp>
      <p:pic>
        <p:nvPicPr>
          <p:cNvPr id="6" name="図 5"/>
          <p:cNvPicPr>
            <a:picLocks noChangeAspect="1"/>
          </p:cNvPicPr>
          <p:nvPr/>
        </p:nvPicPr>
        <p:blipFill>
          <a:blip r:embed="rId4"/>
          <a:stretch>
            <a:fillRect/>
          </a:stretch>
        </p:blipFill>
        <p:spPr>
          <a:xfrm>
            <a:off x="5271587" y="190400"/>
            <a:ext cx="4120063" cy="820729"/>
          </a:xfrm>
          <a:prstGeom prst="rect">
            <a:avLst/>
          </a:prstGeom>
        </p:spPr>
      </p:pic>
      <p:pic>
        <p:nvPicPr>
          <p:cNvPr id="7" name="図 6"/>
          <p:cNvPicPr>
            <a:picLocks noChangeAspect="1"/>
          </p:cNvPicPr>
          <p:nvPr/>
        </p:nvPicPr>
        <p:blipFill rotWithShape="1">
          <a:blip r:embed="rId3"/>
          <a:srcRect r="27104"/>
          <a:stretch/>
        </p:blipFill>
        <p:spPr>
          <a:xfrm>
            <a:off x="5270886" y="1358126"/>
            <a:ext cx="4073139" cy="251599"/>
          </a:xfrm>
          <a:prstGeom prst="rect">
            <a:avLst/>
          </a:prstGeom>
        </p:spPr>
      </p:pic>
      <p:sp>
        <p:nvSpPr>
          <p:cNvPr id="8" name="正方形/長方形 7"/>
          <p:cNvSpPr/>
          <p:nvPr/>
        </p:nvSpPr>
        <p:spPr>
          <a:xfrm>
            <a:off x="7400925" y="447675"/>
            <a:ext cx="390525" cy="200026"/>
          </a:xfrm>
          <a:prstGeom prst="rect">
            <a:avLst/>
          </a:prstGeom>
          <a:noFill/>
          <a:ln w="28575">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5581649" y="4162425"/>
            <a:ext cx="228601" cy="104775"/>
          </a:xfrm>
          <a:prstGeom prst="rect">
            <a:avLst/>
          </a:prstGeom>
          <a:noFill/>
          <a:ln w="28575">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78820993"/>
      </p:ext>
    </p:extLst>
  </p:cSld>
  <p:clrMapOvr>
    <a:masterClrMapping/>
  </p:clrMapOvr>
  <mc:AlternateContent xmlns:mc="http://schemas.openxmlformats.org/markup-compatibility/2006" xmlns:p14="http://schemas.microsoft.com/office/powerpoint/2010/main">
    <mc:Choice Requires="p14">
      <p:transition p14:dur="0" advTm="393"/>
    </mc:Choice>
    <mc:Fallback xmlns="">
      <p:transition advTm="39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3" name="テキスト ボックス 2"/>
          <p:cNvSpPr txBox="1"/>
          <p:nvPr/>
        </p:nvSpPr>
        <p:spPr>
          <a:xfrm>
            <a:off x="47625" y="105344"/>
            <a:ext cx="4905375" cy="400110"/>
          </a:xfrm>
          <a:prstGeom prst="rect">
            <a:avLst/>
          </a:prstGeom>
          <a:noFill/>
        </p:spPr>
        <p:txBody>
          <a:bodyPr wrap="square" rtlCol="0">
            <a:spAutoFit/>
          </a:bodyPr>
          <a:lstStyle/>
          <a:p>
            <a:r>
              <a:rPr kumimoji="1" lang="ja-JP" altLang="en-US" sz="2000" dirty="0" smtClean="0"/>
              <a:t>メールアドレスや</a:t>
            </a:r>
            <a:r>
              <a:rPr kumimoji="1" lang="en-US" altLang="ja-JP" sz="2000" smtClean="0"/>
              <a:t>URL</a:t>
            </a:r>
            <a:r>
              <a:rPr kumimoji="1" lang="ja-JP" altLang="en-US" sz="2000" dirty="0" smtClean="0"/>
              <a:t>の下線を削除</a:t>
            </a:r>
            <a:endParaRPr kumimoji="1" lang="ja-JP" altLang="en-US" sz="1400" dirty="0"/>
          </a:p>
        </p:txBody>
      </p:sp>
      <p:sp>
        <p:nvSpPr>
          <p:cNvPr id="9" name="テキスト ボックス 8"/>
          <p:cNvSpPr txBox="1"/>
          <p:nvPr/>
        </p:nvSpPr>
        <p:spPr>
          <a:xfrm>
            <a:off x="47625" y="3429000"/>
            <a:ext cx="4629150" cy="400110"/>
          </a:xfrm>
          <a:prstGeom prst="rect">
            <a:avLst/>
          </a:prstGeom>
          <a:noFill/>
        </p:spPr>
        <p:txBody>
          <a:bodyPr wrap="square" rtlCol="0">
            <a:spAutoFit/>
          </a:bodyPr>
          <a:lstStyle/>
          <a:p>
            <a:r>
              <a:rPr kumimoji="1" lang="ja-JP" altLang="en-US" sz="2000" dirty="0" smtClean="0"/>
              <a:t>英語の頭文字を勝手に大文字にしない</a:t>
            </a:r>
            <a:endParaRPr kumimoji="1" lang="ja-JP" altLang="en-US" sz="1400" dirty="0"/>
          </a:p>
        </p:txBody>
      </p:sp>
      <p:sp>
        <p:nvSpPr>
          <p:cNvPr id="10" name="正方形/長方形 9"/>
          <p:cNvSpPr/>
          <p:nvPr/>
        </p:nvSpPr>
        <p:spPr>
          <a:xfrm>
            <a:off x="66675" y="762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6200" y="3276600"/>
            <a:ext cx="9753600" cy="315277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4300" y="594820"/>
            <a:ext cx="5600699" cy="2031325"/>
          </a:xfrm>
          <a:prstGeom prst="rect">
            <a:avLst/>
          </a:prstGeom>
        </p:spPr>
        <p:txBody>
          <a:bodyPr wrap="square">
            <a:spAutoFit/>
          </a:bodyPr>
          <a:lstStyle/>
          <a:p>
            <a:r>
              <a:rPr lang="ja-JP" altLang="en-US" sz="1400" dirty="0" smtClean="0"/>
              <a:t>＜ファイル＞タブをチェック</a:t>
            </a:r>
            <a:endParaRPr lang="en-US" altLang="ja-JP" sz="1400" dirty="0" smtClean="0"/>
          </a:p>
          <a:p>
            <a:endParaRPr lang="en-US" altLang="ja-JP" sz="1400" dirty="0"/>
          </a:p>
          <a:p>
            <a:r>
              <a:rPr lang="ja-JP" altLang="en-US" sz="1400" dirty="0" smtClean="0"/>
              <a:t>＜オプション＞をクリック</a:t>
            </a:r>
            <a:endParaRPr lang="en-US" altLang="ja-JP" sz="1400" dirty="0" smtClean="0"/>
          </a:p>
          <a:p>
            <a:endParaRPr lang="en-US" altLang="ja-JP" sz="1400" dirty="0"/>
          </a:p>
          <a:p>
            <a:r>
              <a:rPr lang="ja-JP" altLang="en-US" sz="1400" dirty="0" smtClean="0"/>
              <a:t>＜文章の公正＞をクリックし、＜オートコレクトのオプション＞をクリック</a:t>
            </a:r>
            <a:endParaRPr lang="en-US" altLang="ja-JP" sz="1400" dirty="0" smtClean="0"/>
          </a:p>
          <a:p>
            <a:endParaRPr lang="en-US" altLang="ja-JP" sz="1400" dirty="0"/>
          </a:p>
          <a:p>
            <a:r>
              <a:rPr lang="ja-JP" altLang="en-US" sz="1400" dirty="0" smtClean="0"/>
              <a:t>＜入力オートフォーマット＞タブの</a:t>
            </a:r>
            <a:endParaRPr lang="en-US" altLang="ja-JP" sz="1400" dirty="0" smtClean="0"/>
          </a:p>
          <a:p>
            <a:r>
              <a:rPr lang="ja-JP" altLang="en-US" sz="1400" dirty="0" smtClean="0"/>
              <a:t>インターネットとネットワークのアドレスをハイパーリンクに変更するの</a:t>
            </a:r>
            <a:endParaRPr lang="en-US" altLang="ja-JP" sz="1400" dirty="0" smtClean="0"/>
          </a:p>
          <a:p>
            <a:r>
              <a:rPr lang="ja-JP" altLang="en-US" sz="1400" dirty="0" smtClean="0"/>
              <a:t>チェックを外す</a:t>
            </a:r>
            <a:endParaRPr lang="en-US" altLang="ja-JP" sz="1400" dirty="0"/>
          </a:p>
        </p:txBody>
      </p:sp>
      <p:sp>
        <p:nvSpPr>
          <p:cNvPr id="14" name="正方形/長方形 13"/>
          <p:cNvSpPr/>
          <p:nvPr/>
        </p:nvSpPr>
        <p:spPr>
          <a:xfrm>
            <a:off x="114301" y="3861895"/>
            <a:ext cx="5572124" cy="1815882"/>
          </a:xfrm>
          <a:prstGeom prst="rect">
            <a:avLst/>
          </a:prstGeom>
        </p:spPr>
        <p:txBody>
          <a:bodyPr wrap="square">
            <a:spAutoFit/>
          </a:bodyPr>
          <a:lstStyle/>
          <a:p>
            <a:r>
              <a:rPr lang="ja-JP" altLang="en-US" sz="1400" dirty="0"/>
              <a:t>＜ファイル＞タブをチェック</a:t>
            </a:r>
            <a:endParaRPr lang="en-US" altLang="ja-JP" sz="1400" dirty="0"/>
          </a:p>
          <a:p>
            <a:endParaRPr lang="en-US" altLang="ja-JP" sz="1400" dirty="0"/>
          </a:p>
          <a:p>
            <a:r>
              <a:rPr lang="ja-JP" altLang="en-US" sz="1400" dirty="0"/>
              <a:t>＜オプション＞をクリック</a:t>
            </a:r>
            <a:endParaRPr lang="en-US" altLang="ja-JP" sz="1400" dirty="0"/>
          </a:p>
          <a:p>
            <a:endParaRPr lang="en-US" altLang="ja-JP" sz="1400" dirty="0"/>
          </a:p>
          <a:p>
            <a:r>
              <a:rPr lang="ja-JP" altLang="en-US" sz="1400" dirty="0"/>
              <a:t>＜文章の公正＞をクリックし、＜オートコレクトのオプション＞をクリック</a:t>
            </a:r>
            <a:endParaRPr lang="en-US" altLang="ja-JP" sz="1400" dirty="0"/>
          </a:p>
          <a:p>
            <a:endParaRPr lang="en-US" altLang="ja-JP" sz="1400" dirty="0"/>
          </a:p>
          <a:p>
            <a:r>
              <a:rPr lang="ja-JP" altLang="en-US" sz="1400" dirty="0" smtClean="0"/>
              <a:t>＜オートコレクト＞</a:t>
            </a:r>
            <a:r>
              <a:rPr lang="ja-JP" altLang="en-US" sz="1400" dirty="0"/>
              <a:t>タブの</a:t>
            </a:r>
            <a:endParaRPr lang="en-US" altLang="ja-JP" sz="1400" dirty="0"/>
          </a:p>
          <a:p>
            <a:r>
              <a:rPr lang="ja-JP" altLang="en-US" sz="1400" dirty="0" smtClean="0"/>
              <a:t>文の先頭文字を大文字に</a:t>
            </a:r>
            <a:r>
              <a:rPr lang="ja-JP" altLang="en-US" sz="1400" dirty="0" err="1" smtClean="0"/>
              <a:t>するの</a:t>
            </a:r>
            <a:r>
              <a:rPr lang="ja-JP" altLang="en-US" sz="1400" dirty="0" smtClean="0"/>
              <a:t>チェック</a:t>
            </a:r>
            <a:r>
              <a:rPr lang="ja-JP" altLang="en-US" sz="1400" dirty="0"/>
              <a:t>を外す</a:t>
            </a:r>
            <a:endParaRPr lang="en-US" altLang="ja-JP" sz="1400" dirty="0"/>
          </a:p>
        </p:txBody>
      </p:sp>
      <p:pic>
        <p:nvPicPr>
          <p:cNvPr id="5" name="図 4"/>
          <p:cNvPicPr>
            <a:picLocks noChangeAspect="1"/>
          </p:cNvPicPr>
          <p:nvPr/>
        </p:nvPicPr>
        <p:blipFill>
          <a:blip r:embed="rId3"/>
          <a:stretch>
            <a:fillRect/>
          </a:stretch>
        </p:blipFill>
        <p:spPr>
          <a:xfrm>
            <a:off x="5577429" y="152399"/>
            <a:ext cx="3971383" cy="3019425"/>
          </a:xfrm>
          <a:prstGeom prst="rect">
            <a:avLst/>
          </a:prstGeom>
        </p:spPr>
      </p:pic>
      <p:sp>
        <p:nvSpPr>
          <p:cNvPr id="16" name="正方形/長方形 15"/>
          <p:cNvSpPr/>
          <p:nvPr/>
        </p:nvSpPr>
        <p:spPr>
          <a:xfrm>
            <a:off x="7458075" y="1800225"/>
            <a:ext cx="2038350" cy="161925"/>
          </a:xfrm>
          <a:prstGeom prst="rect">
            <a:avLst/>
          </a:prstGeom>
          <a:noFill/>
          <a:ln w="28575">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4"/>
          <a:stretch>
            <a:fillRect/>
          </a:stretch>
        </p:blipFill>
        <p:spPr>
          <a:xfrm>
            <a:off x="5600700" y="3327701"/>
            <a:ext cx="3902872" cy="2968324"/>
          </a:xfrm>
          <a:prstGeom prst="rect">
            <a:avLst/>
          </a:prstGeom>
        </p:spPr>
      </p:pic>
      <p:sp>
        <p:nvSpPr>
          <p:cNvPr id="19" name="正方形/長方形 18"/>
          <p:cNvSpPr/>
          <p:nvPr/>
        </p:nvSpPr>
        <p:spPr>
          <a:xfrm>
            <a:off x="7362825" y="4705350"/>
            <a:ext cx="1343025" cy="200025"/>
          </a:xfrm>
          <a:prstGeom prst="rect">
            <a:avLst/>
          </a:prstGeom>
          <a:noFill/>
          <a:ln w="28575">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4358412"/>
      </p:ext>
    </p:extLst>
  </p:cSld>
  <p:clrMapOvr>
    <a:masterClrMapping/>
  </p:clrMapOvr>
  <mc:AlternateContent xmlns:mc="http://schemas.openxmlformats.org/markup-compatibility/2006" xmlns:p14="http://schemas.microsoft.com/office/powerpoint/2010/main">
    <mc:Choice Requires="p14">
      <p:transition p14:dur="0" advTm="325"/>
    </mc:Choice>
    <mc:Fallback xmlns="">
      <p:transition advTm="325"/>
    </mc:Fallback>
  </mc:AlternateContent>
  <p:timing>
    <p:tnLst>
      <p:par>
        <p:cTn id="1" dur="indefinite" restart="never" nodeType="tmRoot"/>
      </p:par>
    </p:tnLst>
  </p:timing>
</p:sld>
</file>

<file path=ppt/theme/theme1.xml><?xml version="1.0" encoding="utf-8"?>
<a:theme xmlns:a="http://schemas.openxmlformats.org/drawingml/2006/main" name="しずく">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上側に影付き">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spDef>
      <a:spPr>
        <a:noFill/>
        <a:ln w="19050">
          <a:solidFill>
            <a:srgbClr val="9966FF"/>
          </a:solidFill>
        </a:ln>
      </a:spPr>
      <a:bodyPr wrap="square" rtlCol="0" anchor="ctr">
        <a:spAutoFit/>
      </a:bodyPr>
      <a:lstStyle>
        <a:defPPr algn="ctr">
          <a:defRPr kumimoji="1" sz="1400" dirty="0" smtClean="0"/>
        </a:defPPr>
      </a:lstStyle>
    </a:spDef>
    <a:txDef>
      <a:spPr>
        <a:noFill/>
      </a:spPr>
      <a:bodyPr wrap="square" rtlCol="0">
        <a:spAutoFit/>
      </a:bodyPr>
      <a:lstStyle>
        <a:defPPr>
          <a:defRPr kumimoji="1" dirty="0" smtClean="0"/>
        </a:defPPr>
      </a:lstStyle>
    </a:txDef>
  </a:objectDefaults>
  <a:extraClrSchemeLst/>
  <a:extLst>
    <a:ext uri="{05A4C25C-085E-4340-85A3-A5531E510DB2}">
      <thm15:themeFamily xmlns:thm15="http://schemas.microsoft.com/office/thememl/2012/main" name="coredou.potx" id="{B2CABF62-A014-4DF0-B29A-29CF278BA9E0}" vid="{2F105F54-71C7-44AA-82B9-87B9800CA981}"/>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0</TotalTime>
  <Words>487</Words>
  <Application>Microsoft Office PowerPoint</Application>
  <PresentationFormat>A4 210 x 297 mm</PresentationFormat>
  <Paragraphs>93</Paragraphs>
  <Slides>6</Slides>
  <Notes>6</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ariant>
        <vt:lpstr>目的別スライド ショー</vt:lpstr>
      </vt:variant>
      <vt:variant>
        <vt:i4>1</vt:i4>
      </vt:variant>
    </vt:vector>
  </HeadingPairs>
  <TitlesOfParts>
    <vt:vector size="14" baseType="lpstr">
      <vt:lpstr>ＭＳ Ｐゴシック</vt:lpstr>
      <vt:lpstr>Tw Cen MT</vt:lpstr>
      <vt:lpstr>Arial</vt:lpstr>
      <vt:lpstr>Calibri</vt:lpstr>
      <vt:lpstr>Calibri Light</vt:lpstr>
      <vt:lpstr>しずく</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プレゼン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2020-05-08T23:07:48Z</dcterms:created>
  <dcterms:modified xsi:type="dcterms:W3CDTF">2020-05-09T20:37:32Z</dcterms:modified>
  <cp:contentStatus/>
</cp:coreProperties>
</file>