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6" r:id="rId1"/>
    <p:sldMasterId id="2147483749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906000" cy="6858000" type="A4"/>
  <p:notesSz cx="6858000" cy="9144000"/>
  <p:custShowLst>
    <p:custShow name="プレゼン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D9D9D9"/>
    <a:srgbClr val="000000"/>
    <a:srgbClr val="EDEDED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 showGuides="1">
      <p:cViewPr varScale="1">
        <p:scale>
          <a:sx n="71" d="100"/>
          <a:sy n="71" d="100"/>
        </p:scale>
        <p:origin x="78" y="88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37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4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8CFC-BF3E-4536-94E2-EB48393130C7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D455E-63A5-4ED6-BA4F-D5892A3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5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7A85-071A-4019-8158-CE3AEF2ACE2A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CAFAE-610A-4CF4-AC8C-AB5FD0D7C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46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497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94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92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7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9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5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Droplets-SD-Content-R1d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1414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79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US" altLang="ja-JP" dirty="0" smtClean="0"/>
              <a:t>https://coredou.com/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85076" y="6492875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52" r:id="rId2"/>
    <p:sldLayoutId id="2147483750" r:id="rId3"/>
    <p:sldLayoutId id="2147483753" r:id="rId4"/>
    <p:sldLayoutId id="2147483755" r:id="rId5"/>
    <p:sldLayoutId id="2147483757" r:id="rId6"/>
    <p:sldLayoutId id="2147483758" r:id="rId7"/>
    <p:sldLayoutId id="2147483760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59" r:id="rId3"/>
    <p:sldLayoutId id="2147483756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25" y="105344"/>
            <a:ext cx="4905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アウトライン表示でサブタイトルを入力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625" y="116205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アウトライン表示でスライドを追加</a:t>
            </a:r>
            <a:endParaRPr kumimoji="1"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300" y="404320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タイトルの行末にカーソルを移動して</a:t>
            </a:r>
            <a:endParaRPr lang="en-US" altLang="ja-JP" sz="1400" dirty="0" smtClean="0"/>
          </a:p>
          <a:p>
            <a:r>
              <a:rPr lang="en-US" altLang="ja-JP" sz="1400" dirty="0" smtClean="0"/>
              <a:t>CTL</a:t>
            </a:r>
            <a:r>
              <a:rPr lang="ja-JP" altLang="en-US" sz="1400" dirty="0" smtClean="0"/>
              <a:t>＋</a:t>
            </a:r>
            <a:r>
              <a:rPr lang="en-US" altLang="ja-JP" sz="1400" dirty="0" smtClean="0"/>
              <a:t>ENTER</a:t>
            </a:r>
            <a:r>
              <a:rPr lang="ja-JP" altLang="en-US" sz="1400" dirty="0" smtClean="0"/>
              <a:t>を押して改行し入力する</a:t>
            </a:r>
            <a:endParaRPr lang="en-US" altLang="ja-JP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114301" y="1594945"/>
            <a:ext cx="5572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タイトルの行末で</a:t>
            </a:r>
            <a:r>
              <a:rPr lang="en-US" altLang="ja-JP" sz="1400" dirty="0" smtClean="0"/>
              <a:t>ENTER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  <a:p>
            <a:r>
              <a:rPr lang="ja-JP" altLang="en-US" sz="1400" dirty="0" smtClean="0"/>
              <a:t>サブタイトルの行末で</a:t>
            </a:r>
            <a:r>
              <a:rPr lang="en-US" altLang="ja-JP" sz="1400" dirty="0" smtClean="0"/>
              <a:t>CTL+ENTER</a:t>
            </a:r>
            <a:r>
              <a:rPr lang="ja-JP" altLang="en-US" sz="1400" dirty="0" smtClean="0"/>
              <a:t>を押す</a:t>
            </a:r>
            <a:endParaRPr lang="en-US" altLang="ja-JP" sz="1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625" y="225799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アウトライン表示で同じ段落レベルの内容を入力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25" y="340995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アウトライン表示で段落レベルを下げる</a:t>
            </a:r>
            <a:endParaRPr kumimoji="1" lang="ja-JP" altLang="en-US" sz="14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14300" y="2747470"/>
            <a:ext cx="56006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サブタイトルの行末で</a:t>
            </a:r>
            <a:r>
              <a:rPr lang="en-US" altLang="ja-JP" sz="1400" dirty="0" smtClean="0"/>
              <a:t>ENTER</a:t>
            </a:r>
            <a:r>
              <a:rPr lang="ja-JP" altLang="en-US" sz="1400" dirty="0" smtClean="0"/>
              <a:t>を押す</a:t>
            </a:r>
            <a:endParaRPr lang="en-US" altLang="ja-JP" sz="1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301" y="3842845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段落にカーソルを移動して</a:t>
            </a:r>
            <a:r>
              <a:rPr lang="en-US" altLang="ja-JP" sz="1400" smtClean="0"/>
              <a:t>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447675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アウトライン表示で段落レベルを上げる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76201" y="4909645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段落にカーソルを移動して</a:t>
            </a:r>
            <a:r>
              <a:rPr lang="en-US" altLang="ja-JP" sz="1400" smtClean="0"/>
              <a:t>SHIFT+TAB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0" y="5553075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アウトライン表示で文中に</a:t>
            </a:r>
            <a:r>
              <a:rPr kumimoji="1" lang="ja-JP" altLang="en-US" sz="2000" dirty="0"/>
              <a:t>タブ</a:t>
            </a:r>
            <a:r>
              <a:rPr kumimoji="1" lang="ja-JP" altLang="en-US" sz="2000" dirty="0" smtClean="0"/>
              <a:t>を挿入</a:t>
            </a:r>
            <a:endParaRPr kumimoji="1" lang="ja-JP" altLang="en-US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76201" y="5985970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タブを挿入したい位置にカーソルを移動して</a:t>
            </a:r>
            <a:r>
              <a:rPr lang="en-US" altLang="ja-JP" sz="1400" smtClean="0"/>
              <a:t>CT</a:t>
            </a:r>
            <a:r>
              <a:rPr lang="en-US" altLang="ja-JP" sz="1400"/>
              <a:t>L</a:t>
            </a:r>
            <a:r>
              <a:rPr lang="en-US" altLang="ja-JP" sz="1400" smtClean="0"/>
              <a:t>+TAB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85314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17"/>
    </mc:Choice>
    <mc:Fallback xmlns="">
      <p:transition advTm="31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625" y="105344"/>
            <a:ext cx="4905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アウトライン表示で書式を設定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625" y="116205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アウトライン表示でタイトルだけを表示</a:t>
            </a:r>
            <a:endParaRPr kumimoji="1"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300" y="404320"/>
            <a:ext cx="5600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書式を設定したい文字をドラッグして選択</a:t>
            </a:r>
            <a:endParaRPr lang="en-US" altLang="ja-JP" sz="1400" dirty="0" smtClean="0"/>
          </a:p>
          <a:p>
            <a:r>
              <a:rPr lang="ja-JP" altLang="en-US" sz="1400" dirty="0" smtClean="0"/>
              <a:t>＜ホーム＞タブの＜フォントの色＞をクリックする</a:t>
            </a:r>
            <a:endParaRPr lang="en-US" altLang="ja-JP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114301" y="1594945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アウトライン表示のスライド　　　　　をダブルクリックする</a:t>
            </a:r>
            <a:endParaRPr lang="en-US" altLang="ja-JP" sz="1400" dirty="0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625" y="225799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ソフト起動時からアウトライン表示にする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625" y="340995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アウトライン表示で段落レベルを下げる</a:t>
            </a:r>
            <a:endParaRPr kumimoji="1" lang="ja-JP" altLang="en-US" sz="14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04775" y="2661745"/>
            <a:ext cx="9915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＜ファイル＞タブの＜オプション＞をクリック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</a:t>
            </a:r>
            <a:r>
              <a:rPr lang="en-US" altLang="ja-JP" sz="1400" dirty="0" err="1" smtClean="0"/>
              <a:t>Powerpoint</a:t>
            </a:r>
            <a:r>
              <a:rPr lang="ja-JP" altLang="en-US" sz="1400" dirty="0" smtClean="0"/>
              <a:t>のオプション＞ダイアログボックスから＜詳細設定＞をクリックし＜表示＞から起動時の画面を設定する</a:t>
            </a:r>
            <a:endParaRPr lang="en-US" altLang="ja-JP" sz="14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301" y="3842845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段落にカーソルを移動して</a:t>
            </a:r>
            <a:r>
              <a:rPr lang="en-US" altLang="ja-JP" sz="1400" smtClean="0"/>
              <a:t>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447675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アウトライン表示で段落レベルを上げる</a:t>
            </a:r>
            <a:endParaRPr kumimoji="1"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76201" y="4909645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段落にカーソルを移動して</a:t>
            </a:r>
            <a:r>
              <a:rPr lang="en-US" altLang="ja-JP" sz="1400" smtClean="0"/>
              <a:t>SHIFT+TAB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0" y="5553075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アウトライン表示で文中に</a:t>
            </a:r>
            <a:r>
              <a:rPr kumimoji="1" lang="ja-JP" altLang="en-US" sz="2000" dirty="0"/>
              <a:t>タブ</a:t>
            </a:r>
            <a:r>
              <a:rPr kumimoji="1" lang="ja-JP" altLang="en-US" sz="2000" dirty="0" smtClean="0"/>
              <a:t>を挿入</a:t>
            </a:r>
            <a:endParaRPr kumimoji="1" lang="ja-JP" altLang="en-US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76201" y="5985970"/>
            <a:ext cx="5572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タブを挿入したい位置にカーソルを移動して</a:t>
            </a:r>
            <a:r>
              <a:rPr lang="en-US" altLang="ja-JP" sz="1400" dirty="0" smtClean="0"/>
              <a:t>CT</a:t>
            </a:r>
            <a:r>
              <a:rPr lang="en-US" altLang="ja-JP" sz="1400" dirty="0"/>
              <a:t>L</a:t>
            </a:r>
            <a:r>
              <a:rPr lang="en-US" altLang="ja-JP" sz="1400" dirty="0" smtClean="0"/>
              <a:t>+TAB</a:t>
            </a:r>
            <a:r>
              <a:rPr lang="ja-JP" altLang="en-US" sz="1400" dirty="0" smtClean="0"/>
              <a:t>を押す</a:t>
            </a:r>
            <a:endParaRPr lang="en-US" altLang="ja-JP" sz="1400" dirty="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864" y="1552552"/>
            <a:ext cx="514422" cy="32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46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28"/>
    </mc:Choice>
    <mc:Fallback xmlns="">
      <p:transition advTm="42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しずく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上側に影付き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9966FF"/>
          </a:solidFill>
        </a:ln>
      </a:spPr>
      <a:bodyPr wrap="square" rtlCol="0" anchor="ctr">
        <a:spAutoFit/>
      </a:bodyPr>
      <a:lstStyle>
        <a:defPPr algn="ctr">
          <a:defRPr kumimoji="1" sz="1400" dirty="0" smtClean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edou.potx" id="{B2CABF62-A014-4DF0-B29A-29CF278BA9E0}" vid="{2F105F54-71C7-44AA-82B9-87B9800CA981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0</TotalTime>
  <Words>258</Words>
  <Application>Microsoft Office PowerPoint</Application>
  <PresentationFormat>A4 210 x 297 mm</PresentationFormat>
  <Paragraphs>32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10" baseType="lpstr">
      <vt:lpstr>ＭＳ Ｐゴシック</vt:lpstr>
      <vt:lpstr>Tw Cen MT</vt:lpstr>
      <vt:lpstr>Arial</vt:lpstr>
      <vt:lpstr>Calibri</vt:lpstr>
      <vt:lpstr>Calibri Light</vt:lpstr>
      <vt:lpstr>しずく</vt:lpstr>
      <vt:lpstr>デザインの設定</vt:lpstr>
      <vt:lpstr>PowerPoint プレゼンテーション</vt:lpstr>
      <vt:lpstr>PowerPoint プレゼンテーション</vt:lpstr>
      <vt:lpstr>プレゼン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2020-05-08T23:07:48Z</dcterms:created>
  <dcterms:modified xsi:type="dcterms:W3CDTF">2020-05-09T20:37:49Z</dcterms:modified>
  <cp:contentStatus/>
</cp:coreProperties>
</file>