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autoCompressPictures="0">
  <p:sldMasterIdLst>
    <p:sldMasterId id="2147483746" r:id="rId1"/>
    <p:sldMasterId id="2147483749" r:id="rId2"/>
  </p:sldMasterIdLst>
  <p:notesMasterIdLst>
    <p:notesMasterId r:id="rId5"/>
  </p:notesMasterIdLst>
  <p:handoutMasterIdLst>
    <p:handoutMasterId r:id="rId6"/>
  </p:handoutMasterIdLst>
  <p:sldIdLst>
    <p:sldId id="256" r:id="rId3"/>
    <p:sldId id="257" r:id="rId4"/>
  </p:sldIdLst>
  <p:sldSz cx="9906000" cy="6858000" type="A4"/>
  <p:notesSz cx="6858000" cy="9144000"/>
  <p:custShowLst>
    <p:custShow name="プレゼン" id="0">
      <p:sldLst/>
    </p:custShow>
  </p:custShow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成者" initials="A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FF"/>
    <a:srgbClr val="D9D9D9"/>
    <a:srgbClr val="000000"/>
    <a:srgbClr val="EDEDED"/>
    <a:srgbClr val="FFCA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6429" autoAdjust="0"/>
  </p:normalViewPr>
  <p:slideViewPr>
    <p:cSldViewPr snapToGrid="0" showGuides="1">
      <p:cViewPr varScale="1">
        <p:scale>
          <a:sx n="71" d="100"/>
          <a:sy n="71" d="100"/>
        </p:scale>
        <p:origin x="78" y="888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-3774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2460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668CFC-BF3E-4536-94E2-EB48393130C7}" type="datetimeFigureOut">
              <a:rPr kumimoji="1" lang="ja-JP" altLang="en-US" smtClean="0"/>
              <a:t>2020/5/10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BD455E-63A5-4ED6-BA4F-D5892A33C7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70516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5C7A85-071A-4019-8158-CE3AEF2ACE2A}" type="datetimeFigureOut">
              <a:rPr kumimoji="1" lang="ja-JP" altLang="en-US" smtClean="0"/>
              <a:t>2020/5/10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6CAFAE-610A-4CF4-AC8C-AB5FD0D7C0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94650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6CAFAE-610A-4CF4-AC8C-AB5FD0D7C095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44977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6CAFAE-610A-4CF4-AC8C-AB5FD0D7C095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69458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742441" y="2367094"/>
            <a:ext cx="8420609" cy="342410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B8C41DB-283E-4F31-86F5-FB92BC6E611C}" type="datetime1">
              <a:rPr lang="en-US" altLang="ja-JP" smtClean="0"/>
              <a:t>5/10/2020</a:t>
            </a:fld>
            <a:endParaRPr 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altLang="ja-JP" smtClean="0"/>
              <a:t>https://coredou.com/</a:t>
            </a:r>
            <a:endParaRPr lang="en-US" altLang="ja-JP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8874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3925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6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63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D0CEE-576C-4394-9EB5-A7F295EE0FEF}" type="datetimeFigureOut">
              <a:rPr kumimoji="1" lang="ja-JP" altLang="en-US" smtClean="0"/>
              <a:t>2020/5/10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2A5E4-B531-4B70-82C2-A4DB55FF9F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0143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D0CEE-576C-4394-9EB5-A7F295EE0FEF}" type="datetimeFigureOut">
              <a:rPr kumimoji="1" lang="ja-JP" altLang="en-US" smtClean="0"/>
              <a:t>2020/5/10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2A5E4-B531-4B70-82C2-A4DB55FF9F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4711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D0CEE-576C-4394-9EB5-A7F295EE0FEF}" type="datetimeFigureOut">
              <a:rPr kumimoji="1" lang="ja-JP" altLang="en-US" smtClean="0"/>
              <a:t>2020/5/10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2A5E4-B531-4B70-82C2-A4DB55FF9F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5927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9" name="タイトル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" name="日付プレースホルダー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C41DB-283E-4F31-86F5-FB92BC6E611C}" type="datetime1">
              <a:rPr lang="en-US" altLang="ja-JP" smtClean="0"/>
              <a:t>5/10/2020</a:t>
            </a:fld>
            <a:endParaRPr lang="en-US" dirty="0"/>
          </a:p>
        </p:txBody>
      </p:sp>
      <p:sp>
        <p:nvSpPr>
          <p:cNvPr id="11" name="フッター プレースホルダー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https://coredou.com/</a:t>
            </a:r>
            <a:endParaRPr lang="en-US" altLang="ja-JP" dirty="0"/>
          </a:p>
        </p:txBody>
      </p:sp>
      <p:sp>
        <p:nvSpPr>
          <p:cNvPr id="12" name="スライド番号プレースホルダー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4964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C41DB-283E-4F31-86F5-FB92BC6E611C}" type="datetime1">
              <a:rPr lang="en-US" altLang="ja-JP" smtClean="0"/>
              <a:t>5/10/2020</a:t>
            </a:fld>
            <a:endParaRPr 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https://coredou.com/</a:t>
            </a:r>
            <a:endParaRPr lang="en-US" altLang="ja-JP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7175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195762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29200" y="1825625"/>
            <a:ext cx="4195763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8" name="日付プレースホルダー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C41DB-283E-4F31-86F5-FB92BC6E611C}" type="datetime1">
              <a:rPr lang="en-US" altLang="ja-JP" smtClean="0"/>
              <a:t>5/10/2020</a:t>
            </a:fld>
            <a:endParaRPr lang="en-US" dirty="0"/>
          </a:p>
        </p:txBody>
      </p:sp>
      <p:sp>
        <p:nvSpPr>
          <p:cNvPr id="9" name="フッター プレースホルダー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https://coredou.com/</a:t>
            </a:r>
            <a:endParaRPr lang="en-US" altLang="ja-JP" dirty="0"/>
          </a:p>
        </p:txBody>
      </p:sp>
      <p:sp>
        <p:nvSpPr>
          <p:cNvPr id="10" name="スライド番号プレースホルダー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7062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C41DB-283E-4F31-86F5-FB92BC6E611C}" type="datetime1">
              <a:rPr lang="en-US" altLang="ja-JP" smtClean="0"/>
              <a:t>5/10/2020</a:t>
            </a:fld>
            <a:endParaRPr lang="en-US" dirty="0"/>
          </a:p>
        </p:txBody>
      </p:sp>
      <p:sp>
        <p:nvSpPr>
          <p:cNvPr id="7" name="フッター プレースホルダー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https://coredou.com/</a:t>
            </a:r>
            <a:endParaRPr lang="en-US" altLang="ja-JP" dirty="0"/>
          </a:p>
        </p:txBody>
      </p:sp>
      <p:sp>
        <p:nvSpPr>
          <p:cNvPr id="8" name="スライド番号プレースホルダー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1690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8" name="日付プレースホルダー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C41DB-283E-4F31-86F5-FB92BC6E611C}" type="datetime1">
              <a:rPr lang="en-US" altLang="ja-JP" smtClean="0"/>
              <a:t>5/10/2020</a:t>
            </a:fld>
            <a:endParaRPr lang="en-US" dirty="0"/>
          </a:p>
        </p:txBody>
      </p:sp>
      <p:sp>
        <p:nvSpPr>
          <p:cNvPr id="9" name="フッター プレースホルダー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https://coredou.com/</a:t>
            </a:r>
            <a:endParaRPr lang="en-US" altLang="ja-JP" dirty="0"/>
          </a:p>
        </p:txBody>
      </p:sp>
      <p:sp>
        <p:nvSpPr>
          <p:cNvPr id="10" name="スライド番号プレースホルダー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9922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8" name="日付プレースホルダー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C41DB-283E-4F31-86F5-FB92BC6E611C}" type="datetime1">
              <a:rPr lang="en-US" altLang="ja-JP" smtClean="0"/>
              <a:t>5/10/2020</a:t>
            </a:fld>
            <a:endParaRPr lang="en-US" dirty="0"/>
          </a:p>
        </p:txBody>
      </p:sp>
      <p:sp>
        <p:nvSpPr>
          <p:cNvPr id="9" name="フッター プレースホルダー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https://coredou.com/</a:t>
            </a:r>
            <a:endParaRPr lang="en-US" altLang="ja-JP" dirty="0"/>
          </a:p>
        </p:txBody>
      </p:sp>
      <p:sp>
        <p:nvSpPr>
          <p:cNvPr id="10" name="スライド番号プレースホルダー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3794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89775" y="365125"/>
            <a:ext cx="2135188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56337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C41DB-283E-4F31-86F5-FB92BC6E611C}" type="datetime1">
              <a:rPr lang="en-US" altLang="ja-JP" smtClean="0"/>
              <a:t>5/10/2020</a:t>
            </a:fld>
            <a:endParaRPr 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https://coredou.com/</a:t>
            </a:r>
            <a:endParaRPr lang="en-US" altLang="ja-JP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928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D0CEE-576C-4394-9EB5-A7F295EE0FEF}" type="datetimeFigureOut">
              <a:rPr kumimoji="1" lang="ja-JP" altLang="en-US" smtClean="0"/>
              <a:t>2020/5/10</a:t>
            </a:fld>
            <a:endParaRPr kumimoji="1" lang="ja-JP" altLang="en-US"/>
          </a:p>
        </p:txBody>
      </p:sp>
      <p:sp>
        <p:nvSpPr>
          <p:cNvPr id="7" name="フッター プレースホルダー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スライド番号プレースホルダー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2A5E4-B531-4B70-82C2-A4DB55FF9F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9656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3.JP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6" descr="Droplets-SD-Content-R1d.png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1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906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42443" y="618519"/>
            <a:ext cx="8421116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2443" y="2367095"/>
            <a:ext cx="8421117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81414" y="6492875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1B8C41DB-283E-4F31-86F5-FB92BC6E611C}" type="datetime1">
              <a:rPr lang="en-US" altLang="ja-JP" smtClean="0"/>
              <a:t>5/10/2020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492875"/>
            <a:ext cx="279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 b="0">
                <a:solidFill>
                  <a:schemeClr val="tx2"/>
                </a:solidFill>
              </a:defRPr>
            </a:lvl1pPr>
          </a:lstStyle>
          <a:p>
            <a:r>
              <a:rPr lang="en-US" altLang="ja-JP" dirty="0" smtClean="0"/>
              <a:t>https://coredou.com/</a:t>
            </a:r>
            <a:endParaRPr lang="en-US" altLang="ja-JP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85076" y="6492875"/>
            <a:ext cx="6209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9289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52" r:id="rId2"/>
    <p:sldLayoutId id="2147483750" r:id="rId3"/>
    <p:sldLayoutId id="2147483753" r:id="rId4"/>
    <p:sldLayoutId id="2147483755" r:id="rId5"/>
    <p:sldLayoutId id="2147483757" r:id="rId6"/>
    <p:sldLayoutId id="2147483758" r:id="rId7"/>
    <p:sldLayoutId id="2147483760" r:id="rId8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kumimoji="1"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kumimoji="1"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kumimoji="1"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kumimoji="1"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kumimoji="1"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kumimoji="1"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kumimoji="1"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kumimoji="1"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kumimoji="1"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kumimoji="1"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6">
            <a:alphaModFix amt="50000"/>
            <a:lum/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81038" y="365125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81038" y="635635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DD0CEE-576C-4394-9EB5-A7F295EE0FEF}" type="datetimeFigureOut">
              <a:rPr kumimoji="1" lang="ja-JP" altLang="en-US" smtClean="0"/>
              <a:t>2020/5/10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281363" y="6356350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996113" y="635635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02A5E4-B531-4B70-82C2-A4DB55FF9F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1569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54" r:id="rId2"/>
    <p:sldLayoutId id="2147483759" r:id="rId3"/>
    <p:sldLayoutId id="2147483756" r:id="rId4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フッター プレースホルダー 3"/>
          <p:cNvSpPr>
            <a:spLocks noGrp="1"/>
          </p:cNvSpPr>
          <p:nvPr>
            <p:ph type="ftr" sz="quarter" idx="15"/>
          </p:nvPr>
        </p:nvSpPr>
        <p:spPr>
          <a:xfrm>
            <a:off x="0" y="6492875"/>
            <a:ext cx="3170651" cy="365125"/>
          </a:xfrm>
        </p:spPr>
        <p:txBody>
          <a:bodyPr/>
          <a:lstStyle/>
          <a:p>
            <a:r>
              <a:rPr lang="en-US" smtClean="0"/>
              <a:t>https://coredou.com/</a:t>
            </a:r>
            <a:endParaRPr 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7625" y="105344"/>
            <a:ext cx="49053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/>
              <a:t>アウトライン表示でサブタイトルを入力</a:t>
            </a:r>
            <a:endParaRPr kumimoji="1" lang="ja-JP" altLang="en-US" sz="14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7625" y="1162050"/>
            <a:ext cx="46291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/>
              <a:t>アウトライン表示でスライドを追加</a:t>
            </a:r>
            <a:endParaRPr kumimoji="1" lang="ja-JP" altLang="en-US" sz="1400" dirty="0"/>
          </a:p>
        </p:txBody>
      </p:sp>
      <p:sp>
        <p:nvSpPr>
          <p:cNvPr id="7" name="正方形/長方形 6"/>
          <p:cNvSpPr/>
          <p:nvPr/>
        </p:nvSpPr>
        <p:spPr>
          <a:xfrm>
            <a:off x="66675" y="76201"/>
            <a:ext cx="9753600" cy="990599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114300" y="404320"/>
            <a:ext cx="56006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dirty="0" smtClean="0"/>
              <a:t>タイトルの行末にカーソルを移動して</a:t>
            </a:r>
            <a:endParaRPr lang="en-US" altLang="ja-JP" sz="1400" dirty="0" smtClean="0"/>
          </a:p>
          <a:p>
            <a:r>
              <a:rPr lang="en-US" altLang="ja-JP" sz="1400" dirty="0" smtClean="0"/>
              <a:t>CTL</a:t>
            </a:r>
            <a:r>
              <a:rPr lang="ja-JP" altLang="en-US" sz="1400" dirty="0" smtClean="0"/>
              <a:t>＋</a:t>
            </a:r>
            <a:r>
              <a:rPr lang="en-US" altLang="ja-JP" sz="1400" dirty="0" smtClean="0"/>
              <a:t>ENTER</a:t>
            </a:r>
            <a:r>
              <a:rPr lang="ja-JP" altLang="en-US" sz="1400" dirty="0" smtClean="0"/>
              <a:t>を押して改行し入力する</a:t>
            </a:r>
            <a:endParaRPr lang="en-US" altLang="ja-JP" sz="1400" dirty="0"/>
          </a:p>
        </p:txBody>
      </p:sp>
      <p:sp>
        <p:nvSpPr>
          <p:cNvPr id="10" name="正方形/長方形 9"/>
          <p:cNvSpPr/>
          <p:nvPr/>
        </p:nvSpPr>
        <p:spPr>
          <a:xfrm>
            <a:off x="114301" y="1594945"/>
            <a:ext cx="55721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dirty="0" smtClean="0"/>
              <a:t>タイトルの行末で</a:t>
            </a:r>
            <a:r>
              <a:rPr lang="en-US" altLang="ja-JP" sz="1400" dirty="0" smtClean="0"/>
              <a:t>ENTER</a:t>
            </a:r>
            <a:r>
              <a:rPr lang="ja-JP" altLang="en-US" sz="1400" dirty="0" smtClean="0"/>
              <a:t>を押す</a:t>
            </a:r>
            <a:endParaRPr lang="en-US" altLang="ja-JP" sz="1400" dirty="0" smtClean="0"/>
          </a:p>
          <a:p>
            <a:r>
              <a:rPr lang="ja-JP" altLang="en-US" sz="1400" dirty="0" smtClean="0"/>
              <a:t>サブタイトルの行末で</a:t>
            </a:r>
            <a:r>
              <a:rPr lang="en-US" altLang="ja-JP" sz="1400" dirty="0" smtClean="0"/>
              <a:t>CTL+ENTER</a:t>
            </a:r>
            <a:r>
              <a:rPr lang="ja-JP" altLang="en-US" sz="1400" dirty="0" smtClean="0"/>
              <a:t>を押す</a:t>
            </a:r>
            <a:endParaRPr lang="en-US" altLang="ja-JP" sz="1400" dirty="0"/>
          </a:p>
        </p:txBody>
      </p:sp>
      <p:sp>
        <p:nvSpPr>
          <p:cNvPr id="18" name="正方形/長方形 17"/>
          <p:cNvSpPr/>
          <p:nvPr/>
        </p:nvSpPr>
        <p:spPr>
          <a:xfrm>
            <a:off x="76200" y="1162051"/>
            <a:ext cx="9753600" cy="990599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正方形/長方形 18"/>
          <p:cNvSpPr/>
          <p:nvPr/>
        </p:nvSpPr>
        <p:spPr>
          <a:xfrm>
            <a:off x="76200" y="2219326"/>
            <a:ext cx="9753600" cy="990599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正方形/長方形 19"/>
          <p:cNvSpPr/>
          <p:nvPr/>
        </p:nvSpPr>
        <p:spPr>
          <a:xfrm>
            <a:off x="66675" y="3286126"/>
            <a:ext cx="9753600" cy="990599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正方形/長方形 20"/>
          <p:cNvSpPr/>
          <p:nvPr/>
        </p:nvSpPr>
        <p:spPr>
          <a:xfrm>
            <a:off x="76200" y="4371976"/>
            <a:ext cx="9753600" cy="990599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正方形/長方形 21"/>
          <p:cNvSpPr/>
          <p:nvPr/>
        </p:nvSpPr>
        <p:spPr>
          <a:xfrm>
            <a:off x="76200" y="5429251"/>
            <a:ext cx="9753600" cy="990599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7625" y="2257994"/>
            <a:ext cx="56197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/>
              <a:t>アウトライン表示で同じ段落レベルの内容を入力</a:t>
            </a:r>
            <a:endParaRPr kumimoji="1" lang="ja-JP" altLang="en-US" sz="1400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47625" y="3409950"/>
            <a:ext cx="46291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/>
              <a:t>アウトライン表示で段落レベルを下げる</a:t>
            </a:r>
            <a:endParaRPr kumimoji="1" lang="ja-JP" altLang="en-US" sz="1400" dirty="0"/>
          </a:p>
        </p:txBody>
      </p:sp>
      <p:sp>
        <p:nvSpPr>
          <p:cNvPr id="25" name="正方形/長方形 24"/>
          <p:cNvSpPr/>
          <p:nvPr/>
        </p:nvSpPr>
        <p:spPr>
          <a:xfrm>
            <a:off x="114300" y="2747470"/>
            <a:ext cx="560069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dirty="0" smtClean="0"/>
              <a:t>サブタイトルの行末で</a:t>
            </a:r>
            <a:r>
              <a:rPr lang="en-US" altLang="ja-JP" sz="1400" dirty="0" smtClean="0"/>
              <a:t>ENTER</a:t>
            </a:r>
            <a:r>
              <a:rPr lang="ja-JP" altLang="en-US" sz="1400" dirty="0" smtClean="0"/>
              <a:t>を押す</a:t>
            </a:r>
            <a:endParaRPr lang="en-US" altLang="ja-JP" sz="1400" dirty="0"/>
          </a:p>
        </p:txBody>
      </p:sp>
      <p:sp>
        <p:nvSpPr>
          <p:cNvPr id="26" name="正方形/長方形 25"/>
          <p:cNvSpPr/>
          <p:nvPr/>
        </p:nvSpPr>
        <p:spPr>
          <a:xfrm>
            <a:off x="114301" y="3842845"/>
            <a:ext cx="557212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dirty="0" smtClean="0"/>
              <a:t>段落にカーソルを移動して</a:t>
            </a:r>
            <a:r>
              <a:rPr lang="en-US" altLang="ja-JP" sz="1400" smtClean="0"/>
              <a:t>TAB</a:t>
            </a:r>
            <a:r>
              <a:rPr lang="ja-JP" altLang="en-US" sz="1400" dirty="0" smtClean="0"/>
              <a:t>を押す</a:t>
            </a:r>
            <a:endParaRPr lang="en-US" altLang="ja-JP" sz="1400" dirty="0" smtClean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0" y="4476750"/>
            <a:ext cx="46291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/>
              <a:t>アウトライン表示で段落レベルを上げる</a:t>
            </a:r>
            <a:endParaRPr kumimoji="1" lang="ja-JP" altLang="en-US" sz="1400" dirty="0"/>
          </a:p>
        </p:txBody>
      </p:sp>
      <p:sp>
        <p:nvSpPr>
          <p:cNvPr id="28" name="正方形/長方形 27"/>
          <p:cNvSpPr/>
          <p:nvPr/>
        </p:nvSpPr>
        <p:spPr>
          <a:xfrm>
            <a:off x="76201" y="4909645"/>
            <a:ext cx="557212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dirty="0" smtClean="0"/>
              <a:t>段落にカーソルを移動して</a:t>
            </a:r>
            <a:r>
              <a:rPr lang="en-US" altLang="ja-JP" sz="1400" smtClean="0"/>
              <a:t>SHIFT+TAB</a:t>
            </a:r>
            <a:r>
              <a:rPr lang="ja-JP" altLang="en-US" sz="1400" dirty="0" smtClean="0"/>
              <a:t>を押す</a:t>
            </a:r>
            <a:endParaRPr lang="en-US" altLang="ja-JP" sz="1400" dirty="0" smtClean="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0" y="5553075"/>
            <a:ext cx="46291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/>
              <a:t>アウトライン表示で文中に</a:t>
            </a:r>
            <a:r>
              <a:rPr kumimoji="1" lang="ja-JP" altLang="en-US" sz="2000" dirty="0"/>
              <a:t>タブ</a:t>
            </a:r>
            <a:r>
              <a:rPr kumimoji="1" lang="ja-JP" altLang="en-US" sz="2000" dirty="0" smtClean="0"/>
              <a:t>を挿入</a:t>
            </a:r>
            <a:endParaRPr kumimoji="1" lang="ja-JP" altLang="en-US" sz="1400" dirty="0"/>
          </a:p>
        </p:txBody>
      </p:sp>
      <p:sp>
        <p:nvSpPr>
          <p:cNvPr id="30" name="正方形/長方形 29"/>
          <p:cNvSpPr/>
          <p:nvPr/>
        </p:nvSpPr>
        <p:spPr>
          <a:xfrm>
            <a:off x="76201" y="5985970"/>
            <a:ext cx="557212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dirty="0" smtClean="0"/>
              <a:t>タブを挿入したい位置にカーソルを移動して</a:t>
            </a:r>
            <a:r>
              <a:rPr lang="en-US" altLang="ja-JP" sz="1400" smtClean="0"/>
              <a:t>CT</a:t>
            </a:r>
            <a:r>
              <a:rPr lang="en-US" altLang="ja-JP" sz="1400"/>
              <a:t>L</a:t>
            </a:r>
            <a:r>
              <a:rPr lang="en-US" altLang="ja-JP" sz="1400" smtClean="0"/>
              <a:t>+TAB</a:t>
            </a:r>
            <a:r>
              <a:rPr lang="ja-JP" altLang="en-US" sz="1400" dirty="0" smtClean="0"/>
              <a:t>を押す</a:t>
            </a:r>
            <a:endParaRPr lang="en-US" altLang="ja-JP" sz="1400" dirty="0" smtClean="0"/>
          </a:p>
        </p:txBody>
      </p:sp>
    </p:spTree>
    <p:extLst>
      <p:ext uri="{BB962C8B-B14F-4D97-AF65-F5344CB8AC3E}">
        <p14:creationId xmlns:p14="http://schemas.microsoft.com/office/powerpoint/2010/main" val="853149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317"/>
    </mc:Choice>
    <mc:Fallback xmlns="">
      <p:transition advTm="317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フッター プレースホルダー 3"/>
          <p:cNvSpPr>
            <a:spLocks noGrp="1"/>
          </p:cNvSpPr>
          <p:nvPr>
            <p:ph type="ftr" sz="quarter" idx="15"/>
          </p:nvPr>
        </p:nvSpPr>
        <p:spPr>
          <a:xfrm>
            <a:off x="0" y="6492875"/>
            <a:ext cx="3170651" cy="365125"/>
          </a:xfrm>
        </p:spPr>
        <p:txBody>
          <a:bodyPr/>
          <a:lstStyle/>
          <a:p>
            <a:r>
              <a:rPr lang="en-US" smtClean="0"/>
              <a:t>https://coredou.com/</a:t>
            </a:r>
            <a:endParaRPr 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7625" y="105344"/>
            <a:ext cx="49053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/>
              <a:t>アウトライン表示で書式を設定</a:t>
            </a:r>
            <a:endParaRPr kumimoji="1" lang="ja-JP" altLang="en-US" sz="14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7625" y="1162050"/>
            <a:ext cx="46291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/>
              <a:t>アウトライン表示でタイトルだけを表示</a:t>
            </a:r>
            <a:endParaRPr kumimoji="1" lang="ja-JP" altLang="en-US" sz="1400" dirty="0"/>
          </a:p>
        </p:txBody>
      </p:sp>
      <p:sp>
        <p:nvSpPr>
          <p:cNvPr id="7" name="正方形/長方形 6"/>
          <p:cNvSpPr/>
          <p:nvPr/>
        </p:nvSpPr>
        <p:spPr>
          <a:xfrm>
            <a:off x="66675" y="76201"/>
            <a:ext cx="9753600" cy="990599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114300" y="404320"/>
            <a:ext cx="56006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dirty="0" smtClean="0"/>
              <a:t>書式を設定したい文字をドラッグして選択</a:t>
            </a:r>
            <a:endParaRPr lang="en-US" altLang="ja-JP" sz="1400" dirty="0" smtClean="0"/>
          </a:p>
          <a:p>
            <a:r>
              <a:rPr lang="ja-JP" altLang="en-US" sz="1400" dirty="0" smtClean="0"/>
              <a:t>＜ホーム＞タブの＜フォントの色＞をクリックする</a:t>
            </a:r>
            <a:endParaRPr lang="en-US" altLang="ja-JP" sz="1400" dirty="0"/>
          </a:p>
        </p:txBody>
      </p:sp>
      <p:sp>
        <p:nvSpPr>
          <p:cNvPr id="10" name="正方形/長方形 9"/>
          <p:cNvSpPr/>
          <p:nvPr/>
        </p:nvSpPr>
        <p:spPr>
          <a:xfrm>
            <a:off x="114301" y="1594945"/>
            <a:ext cx="557212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dirty="0" smtClean="0"/>
              <a:t>アウトライン表示のスライド　　　　　をダブルクリックする</a:t>
            </a:r>
            <a:endParaRPr lang="en-US" altLang="ja-JP" sz="1400" dirty="0"/>
          </a:p>
        </p:txBody>
      </p:sp>
      <p:sp>
        <p:nvSpPr>
          <p:cNvPr id="18" name="正方形/長方形 17"/>
          <p:cNvSpPr/>
          <p:nvPr/>
        </p:nvSpPr>
        <p:spPr>
          <a:xfrm>
            <a:off x="76200" y="1162051"/>
            <a:ext cx="9753600" cy="990599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正方形/長方形 18"/>
          <p:cNvSpPr/>
          <p:nvPr/>
        </p:nvSpPr>
        <p:spPr>
          <a:xfrm>
            <a:off x="76200" y="2219326"/>
            <a:ext cx="9753600" cy="990599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正方形/長方形 19"/>
          <p:cNvSpPr/>
          <p:nvPr/>
        </p:nvSpPr>
        <p:spPr>
          <a:xfrm>
            <a:off x="66675" y="3286126"/>
            <a:ext cx="9753600" cy="990599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正方形/長方形 20"/>
          <p:cNvSpPr/>
          <p:nvPr/>
        </p:nvSpPr>
        <p:spPr>
          <a:xfrm>
            <a:off x="76200" y="4371976"/>
            <a:ext cx="9753600" cy="990599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正方形/長方形 21"/>
          <p:cNvSpPr/>
          <p:nvPr/>
        </p:nvSpPr>
        <p:spPr>
          <a:xfrm>
            <a:off x="76200" y="5429251"/>
            <a:ext cx="9753600" cy="990599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7625" y="2257994"/>
            <a:ext cx="56197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/>
              <a:t>ソフト起動時からアウトライン表示にする</a:t>
            </a:r>
            <a:endParaRPr kumimoji="1" lang="ja-JP" altLang="en-US" sz="1400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47625" y="3409950"/>
            <a:ext cx="46291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/>
              <a:t>アウトライン表示で段落レベルを下げる</a:t>
            </a:r>
            <a:endParaRPr kumimoji="1" lang="ja-JP" altLang="en-US" sz="1400" dirty="0"/>
          </a:p>
        </p:txBody>
      </p:sp>
      <p:sp>
        <p:nvSpPr>
          <p:cNvPr id="25" name="正方形/長方形 24"/>
          <p:cNvSpPr/>
          <p:nvPr/>
        </p:nvSpPr>
        <p:spPr>
          <a:xfrm>
            <a:off x="104775" y="2661745"/>
            <a:ext cx="991552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dirty="0" smtClean="0"/>
              <a:t>＜ファイル＞タブの＜オプション＞をクリック</a:t>
            </a:r>
            <a:endParaRPr lang="en-US" altLang="ja-JP" sz="1400" dirty="0" smtClean="0"/>
          </a:p>
          <a:p>
            <a:r>
              <a:rPr lang="ja-JP" altLang="en-US" sz="1400" dirty="0" smtClean="0"/>
              <a:t>＜</a:t>
            </a:r>
            <a:r>
              <a:rPr lang="en-US" altLang="ja-JP" sz="1400" dirty="0" err="1" smtClean="0"/>
              <a:t>Powerpoint</a:t>
            </a:r>
            <a:r>
              <a:rPr lang="ja-JP" altLang="en-US" sz="1400" dirty="0" smtClean="0"/>
              <a:t>のオプション＞ダイアログボックスから＜詳細設定＞をクリックし＜表示＞から起動時の画面を設定する</a:t>
            </a:r>
            <a:endParaRPr lang="en-US" altLang="ja-JP" sz="1400" dirty="0"/>
          </a:p>
        </p:txBody>
      </p:sp>
      <p:sp>
        <p:nvSpPr>
          <p:cNvPr id="26" name="正方形/長方形 25"/>
          <p:cNvSpPr/>
          <p:nvPr/>
        </p:nvSpPr>
        <p:spPr>
          <a:xfrm>
            <a:off x="114301" y="3842845"/>
            <a:ext cx="557212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dirty="0" smtClean="0"/>
              <a:t>段落にカーソルを移動して</a:t>
            </a:r>
            <a:r>
              <a:rPr lang="en-US" altLang="ja-JP" sz="1400" smtClean="0"/>
              <a:t>TAB</a:t>
            </a:r>
            <a:r>
              <a:rPr lang="ja-JP" altLang="en-US" sz="1400" dirty="0" smtClean="0"/>
              <a:t>を押す</a:t>
            </a:r>
            <a:endParaRPr lang="en-US" altLang="ja-JP" sz="1400" dirty="0" smtClean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0" y="4476750"/>
            <a:ext cx="46291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/>
              <a:t>アウトライン表示で段落レベルを上げる</a:t>
            </a:r>
            <a:endParaRPr kumimoji="1" lang="ja-JP" altLang="en-US" sz="1400" dirty="0"/>
          </a:p>
        </p:txBody>
      </p:sp>
      <p:sp>
        <p:nvSpPr>
          <p:cNvPr id="28" name="正方形/長方形 27"/>
          <p:cNvSpPr/>
          <p:nvPr/>
        </p:nvSpPr>
        <p:spPr>
          <a:xfrm>
            <a:off x="76201" y="4909645"/>
            <a:ext cx="557212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dirty="0" smtClean="0"/>
              <a:t>段落にカーソルを移動して</a:t>
            </a:r>
            <a:r>
              <a:rPr lang="en-US" altLang="ja-JP" sz="1400" smtClean="0"/>
              <a:t>SHIFT+TAB</a:t>
            </a:r>
            <a:r>
              <a:rPr lang="ja-JP" altLang="en-US" sz="1400" dirty="0" smtClean="0"/>
              <a:t>を押す</a:t>
            </a:r>
            <a:endParaRPr lang="en-US" altLang="ja-JP" sz="1400" dirty="0" smtClean="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0" y="5553075"/>
            <a:ext cx="46291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/>
              <a:t>アウトライン表示で文中に</a:t>
            </a:r>
            <a:r>
              <a:rPr kumimoji="1" lang="ja-JP" altLang="en-US" sz="2000" dirty="0"/>
              <a:t>タブ</a:t>
            </a:r>
            <a:r>
              <a:rPr kumimoji="1" lang="ja-JP" altLang="en-US" sz="2000" dirty="0" smtClean="0"/>
              <a:t>を挿入</a:t>
            </a:r>
            <a:endParaRPr kumimoji="1" lang="ja-JP" altLang="en-US" sz="1400" dirty="0"/>
          </a:p>
        </p:txBody>
      </p:sp>
      <p:sp>
        <p:nvSpPr>
          <p:cNvPr id="30" name="正方形/長方形 29"/>
          <p:cNvSpPr/>
          <p:nvPr/>
        </p:nvSpPr>
        <p:spPr>
          <a:xfrm>
            <a:off x="76201" y="5985970"/>
            <a:ext cx="557212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dirty="0" smtClean="0"/>
              <a:t>タブを挿入したい位置にカーソルを移動して</a:t>
            </a:r>
            <a:r>
              <a:rPr lang="en-US" altLang="ja-JP" sz="1400" dirty="0" smtClean="0"/>
              <a:t>CT</a:t>
            </a:r>
            <a:r>
              <a:rPr lang="en-US" altLang="ja-JP" sz="1400" dirty="0"/>
              <a:t>L</a:t>
            </a:r>
            <a:r>
              <a:rPr lang="en-US" altLang="ja-JP" sz="1400" dirty="0" smtClean="0"/>
              <a:t>+TAB</a:t>
            </a:r>
            <a:r>
              <a:rPr lang="ja-JP" altLang="en-US" sz="1400" dirty="0" smtClean="0"/>
              <a:t>を押す</a:t>
            </a:r>
            <a:endParaRPr lang="en-US" altLang="ja-JP" sz="1400" dirty="0" smtClean="0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47864" y="1552552"/>
            <a:ext cx="514422" cy="323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4463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428"/>
    </mc:Choice>
    <mc:Fallback xmlns="">
      <p:transition advTm="428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しずく">
  <a:themeElements>
    <a:clrScheme name="黄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しずく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上側に影付き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3975" dist="41275" dir="14700000" algn="t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19050">
          <a:solidFill>
            <a:srgbClr val="9966FF"/>
          </a:solidFill>
        </a:ln>
      </a:spPr>
      <a:bodyPr wrap="square" rtlCol="0" anchor="ctr">
        <a:spAutoFit/>
      </a:bodyPr>
      <a:lstStyle>
        <a:defPPr algn="ctr">
          <a:defRPr kumimoji="1" sz="1400" dirty="0" smtClean="0"/>
        </a:defPPr>
      </a:lstStyle>
    </a:spDef>
    <a:txDef>
      <a:spPr>
        <a:noFill/>
      </a:spPr>
      <a:bodyPr wrap="square" rtlCol="0">
        <a:spAutoFit/>
      </a:bodyPr>
      <a:lstStyle>
        <a:defPPr>
          <a:defRPr kumimoji="1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coredou.potx" id="{B2CABF62-A014-4DF0-B29A-29CF278BA9E0}" vid="{2F105F54-71C7-44AA-82B9-87B9800CA981}"/>
    </a:ext>
  </a:extLst>
</a:theme>
</file>

<file path=ppt/theme/theme2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TM02900720[[fn=インテグラル]]</Template>
  <TotalTime>0</TotalTime>
  <Words>258</Words>
  <Application>Microsoft Office PowerPoint</Application>
  <PresentationFormat>A4 210 x 297 mm</PresentationFormat>
  <Paragraphs>32</Paragraphs>
  <Slides>2</Slides>
  <Notes>2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2</vt:i4>
      </vt:variant>
      <vt:variant>
        <vt:lpstr>目的別スライド ショー</vt:lpstr>
      </vt:variant>
      <vt:variant>
        <vt:i4>1</vt:i4>
      </vt:variant>
    </vt:vector>
  </HeadingPairs>
  <TitlesOfParts>
    <vt:vector size="10" baseType="lpstr">
      <vt:lpstr>ＭＳ Ｐゴシック</vt:lpstr>
      <vt:lpstr>Tw Cen MT</vt:lpstr>
      <vt:lpstr>Arial</vt:lpstr>
      <vt:lpstr>Calibri</vt:lpstr>
      <vt:lpstr>Calibri Light</vt:lpstr>
      <vt:lpstr>しずく</vt:lpstr>
      <vt:lpstr>デザインの設定</vt:lpstr>
      <vt:lpstr>PowerPoint プレゼンテーション</vt:lpstr>
      <vt:lpstr>PowerPoint プレゼンテーション</vt:lpstr>
      <vt:lpstr>プレゼン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2020-05-08T23:07:48Z</dcterms:created>
  <dcterms:modified xsi:type="dcterms:W3CDTF">2020-05-09T20:37:49Z</dcterms:modified>
  <cp:contentStatus/>
</cp:coreProperties>
</file>