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6" r:id="rId1"/>
    <p:sldMasterId id="2147483749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906000" cy="6858000" type="A4"/>
  <p:notesSz cx="6858000" cy="9144000"/>
  <p:custShowLst>
    <p:custShow name="プレゼン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D9D9D9"/>
    <a:srgbClr val="000000"/>
    <a:srgbClr val="EDEDE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 showGuides="1">
      <p:cViewPr varScale="1">
        <p:scale>
          <a:sx n="71" d="100"/>
          <a:sy n="71" d="100"/>
        </p:scale>
        <p:origin x="84" y="88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37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4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8CFC-BF3E-4536-94E2-EB48393130C7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D455E-63A5-4ED6-BA4F-D5892A3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33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72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461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04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0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9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1414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79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85076" y="6492875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2" r:id="rId2"/>
    <p:sldLayoutId id="2147483750" r:id="rId3"/>
    <p:sldLayoutId id="2147483753" r:id="rId4"/>
    <p:sldLayoutId id="2147483755" r:id="rId5"/>
    <p:sldLayoutId id="2147483757" r:id="rId6"/>
    <p:sldLayoutId id="2147483758" r:id="rId7"/>
    <p:sldLayoutId id="2147483760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59" r:id="rId3"/>
    <p:sldLayoutId id="2147483756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10534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同じ図形を連続して描きたい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501685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目的の図形を右クリックして＜描画モードのロック＞をクリック</a:t>
            </a:r>
            <a:endParaRPr lang="en-US" altLang="ja-JP" sz="1400" dirty="0" smtClean="0"/>
          </a:p>
          <a:p>
            <a:r>
              <a:rPr lang="en-US" altLang="ja-JP" sz="1400" dirty="0" smtClean="0"/>
              <a:t>ESC</a:t>
            </a:r>
            <a:r>
              <a:rPr lang="ja-JP" altLang="en-US" sz="1400" dirty="0" smtClean="0"/>
              <a:t>を押すまで同じ図形を続けて描けます</a:t>
            </a:r>
            <a:endParaRPr lang="en-US" altLang="ja-JP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7150" y="115309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正円や正方形を作成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123825" y="1642570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SHIFT</a:t>
            </a:r>
            <a:r>
              <a:rPr lang="ja-JP" altLang="en-US" sz="1400" dirty="0" smtClean="0"/>
              <a:t>を押しながらドラッグする</a:t>
            </a:r>
            <a:endParaRPr lang="en-US" altLang="ja-JP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617" y="22029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図形の大きさを微調整したい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32292" y="2785570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SHIFT</a:t>
            </a:r>
            <a:r>
              <a:rPr lang="ja-JP" altLang="en-US" sz="1400" dirty="0" smtClean="0"/>
              <a:t>を押しながら↓↑→←を押す</a:t>
            </a:r>
            <a:endParaRPr lang="en-US" altLang="ja-JP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550" y="33205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図形を</a:t>
            </a:r>
            <a:r>
              <a:rPr kumimoji="1" lang="en-US" altLang="ja-JP" sz="2000" dirty="0" smtClean="0"/>
              <a:t>15°</a:t>
            </a:r>
            <a:r>
              <a:rPr kumimoji="1" lang="ja-JP" altLang="en-US" sz="2000" dirty="0" err="1" smtClean="0"/>
              <a:t>ずつ</a:t>
            </a:r>
            <a:r>
              <a:rPr kumimoji="1" lang="ja-JP" altLang="en-US" sz="2000" dirty="0" smtClean="0"/>
              <a:t>回転させたい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49225" y="3903170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SHIFT</a:t>
            </a:r>
            <a:r>
              <a:rPr lang="ja-JP" altLang="en-US" sz="1400" dirty="0" smtClean="0"/>
              <a:t>を押しながら回転ハンドル　　　をドラッグ</a:t>
            </a:r>
            <a:endParaRPr lang="en-US" altLang="ja-JP" sz="1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455" y="3917401"/>
            <a:ext cx="238158" cy="276264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82550" y="44296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図形の輪郭を自由に変更したい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49225" y="5012303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図形をクリックして＜書式＞</a:t>
            </a:r>
            <a:r>
              <a:rPr lang="en-US" altLang="ja-JP" sz="1400" dirty="0" smtClean="0"/>
              <a:t>-</a:t>
            </a:r>
            <a:r>
              <a:rPr lang="ja-JP" altLang="en-US" sz="1400" dirty="0" smtClean="0"/>
              <a:t>＜図形の編集＞</a:t>
            </a:r>
            <a:r>
              <a:rPr lang="en-US" altLang="ja-JP" sz="1400" dirty="0" smtClean="0"/>
              <a:t>-</a:t>
            </a:r>
            <a:r>
              <a:rPr lang="ja-JP" altLang="en-US" sz="1400" dirty="0" smtClean="0"/>
              <a:t>＜頂点の編集＞</a:t>
            </a:r>
            <a:endParaRPr lang="en-US" altLang="ja-JP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617" y="54710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図形の書式をほかの図形に設定したい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32292" y="5875903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書式をコピーする図形をクリックして＜ホーム＞－＜書式のコピー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貼り付け＞　</a:t>
            </a:r>
            <a:endParaRPr lang="en-US" altLang="ja-JP" sz="1400" dirty="0" smtClean="0"/>
          </a:p>
          <a:p>
            <a:r>
              <a:rPr lang="ja-JP" altLang="en-US" sz="1400" dirty="0" smtClean="0"/>
              <a:t>ポインター</a:t>
            </a:r>
            <a:r>
              <a:rPr lang="ja-JP" altLang="en-US" sz="1400" smtClean="0"/>
              <a:t>が変わったらほかの図形をクリック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38929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31"/>
    </mc:Choice>
    <mc:Fallback xmlns="">
      <p:transition advTm="43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10534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図形の規定の書式を設定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594820"/>
            <a:ext cx="5600699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目的の図形を右クリックして＜規定の図形に設定＞をクリック</a:t>
            </a:r>
            <a:endParaRPr lang="en-US" altLang="ja-JP" sz="1400" dirty="0" smtClean="0"/>
          </a:p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現在のファイルのみに適用される</a:t>
            </a:r>
            <a:endParaRPr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7625" y="115309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同じ図形をかんたんに増やす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23825" y="1642570"/>
            <a:ext cx="5600699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CTL</a:t>
            </a:r>
            <a:r>
              <a:rPr lang="ja-JP" altLang="en-US" sz="1400" dirty="0" smtClean="0"/>
              <a:t>を押しながらドラッグする</a:t>
            </a:r>
            <a:endParaRPr lang="en-US" altLang="ja-JP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625" y="22029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書式を残したまま図形の種類を変更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32292" y="2658567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図形をクリックして＜書式＞タブの＜図形の編集＞をクリック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＜図形の変更＞から図形を選択</a:t>
            </a:r>
            <a:endParaRPr lang="en-US" altLang="ja-JP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625" y="33205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図形を等間隔に並べる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49225" y="3708437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CTL</a:t>
            </a:r>
            <a:r>
              <a:rPr lang="ja-JP" altLang="en-US" sz="1400" dirty="0" smtClean="0"/>
              <a:t>を押しながらそろえたい図形をすべてクリック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＜書式＞タブの＜配置＞</a:t>
            </a:r>
            <a:r>
              <a:rPr lang="ja-JP" altLang="en-US" sz="1400" dirty="0"/>
              <a:t>を</a:t>
            </a:r>
            <a:r>
              <a:rPr lang="ja-JP" altLang="en-US" sz="1400" dirty="0" smtClean="0"/>
              <a:t>クリックして配置方法を選択</a:t>
            </a:r>
            <a:endParaRPr lang="en-US" altLang="ja-JP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25" y="44296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図形をスライドの中央に配置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625" y="54710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スライドの目安になるマス目、ガイド線を表示</a:t>
            </a:r>
            <a:endParaRPr kumimoji="1" lang="ja-JP" altLang="en-US" sz="14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32292" y="5875903"/>
            <a:ext cx="71151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＜表示＞タブの＜グリッド線＞</a:t>
            </a:r>
            <a:r>
              <a:rPr lang="en-US" altLang="ja-JP" sz="1400" dirty="0" smtClean="0"/>
              <a:t>or</a:t>
            </a:r>
            <a:r>
              <a:rPr lang="ja-JP" altLang="en-US" sz="1400" dirty="0" smtClean="0"/>
              <a:t>＜ガイド＞をクリックしてオンにす</a:t>
            </a:r>
            <a:r>
              <a:rPr lang="ja-JP" altLang="en-US" sz="1400" dirty="0"/>
              <a:t>る</a:t>
            </a:r>
            <a:endParaRPr lang="en-US" altLang="ja-JP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132292" y="4775237"/>
            <a:ext cx="7377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図形をクリックして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＜書式＞タブの＜配置＞</a:t>
            </a:r>
            <a:r>
              <a:rPr lang="ja-JP" altLang="en-US" sz="1400" dirty="0"/>
              <a:t>を</a:t>
            </a:r>
            <a:r>
              <a:rPr lang="ja-JP" altLang="en-US" sz="1400" dirty="0" smtClean="0"/>
              <a:t>クリックして＜上下中央揃え＞と＜左右中央揃え＞を設定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5654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91"/>
    </mc:Choice>
    <mc:Fallback xmlns="">
      <p:transition advTm="59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ほかの図形と重なって見えない図形を選択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14300" y="340820"/>
            <a:ext cx="6752167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＜書式＞タブの＜選択＞をクリックして＜オブジェクトの選択と表示＞をクリック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＜選択＞作業ウィンドウが表示されるので選択したい図形をクリックする</a:t>
            </a:r>
            <a:endParaRPr lang="en-US" altLang="ja-JP" sz="1400" dirty="0" smtClean="0"/>
          </a:p>
          <a:p>
            <a:r>
              <a:rPr lang="ja-JP" altLang="en-US" sz="1400" dirty="0" smtClean="0"/>
              <a:t>作業ウィンドウの▼▲をクリックすると重なりの順番を変更できる</a:t>
            </a:r>
            <a:endParaRPr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7625" y="115309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オブジェクトを一時的に隠す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625" y="22029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オブジェクトがグループ化できない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47625" y="2658567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プレースホルダーを利用して挿入するとグループ化できない</a:t>
            </a:r>
            <a:endParaRPr lang="en-US" altLang="ja-JP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625" y="332056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図形を結合させたい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7625" y="3708437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CTL</a:t>
            </a:r>
            <a:r>
              <a:rPr lang="ja-JP" altLang="en-US" sz="1400" dirty="0" smtClean="0"/>
              <a:t>を押しながら結合した</a:t>
            </a:r>
            <a:r>
              <a:rPr lang="ja-JP" altLang="en-US" sz="1400" dirty="0"/>
              <a:t>い</a:t>
            </a:r>
            <a:r>
              <a:rPr lang="ja-JP" altLang="en-US" sz="1400" dirty="0" smtClean="0"/>
              <a:t>図形をクリック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＜書式＞タブの＜図形の結合＞</a:t>
            </a:r>
            <a:r>
              <a:rPr lang="ja-JP" altLang="en-US" sz="1400" dirty="0"/>
              <a:t>を</a:t>
            </a:r>
            <a:r>
              <a:rPr lang="ja-JP" altLang="en-US" sz="1400" dirty="0" smtClean="0"/>
              <a:t>クリックして結合方法を選択</a:t>
            </a:r>
            <a:endParaRPr lang="en-US" altLang="ja-JP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25" y="44296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文章を</a:t>
            </a:r>
            <a:r>
              <a:rPr kumimoji="1" lang="en-US" altLang="ja-JP" sz="2000" dirty="0" smtClean="0"/>
              <a:t>SmartArt</a:t>
            </a:r>
            <a:r>
              <a:rPr kumimoji="1" lang="ja-JP" altLang="en-US" sz="2000" dirty="0" smtClean="0"/>
              <a:t>に変換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625" y="547109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</a:rPr>
              <a:t>画像を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SmartArt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に変換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2292" y="5875903"/>
            <a:ext cx="7115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CTL</a:t>
            </a:r>
            <a:r>
              <a:rPr lang="ja-JP" altLang="en-US" sz="1400" dirty="0" smtClean="0"/>
              <a:t>を押しながらクリックして複数の画像を選択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＜書式＞タブの＜図のレイアウト＞をクリックして変換したい</a:t>
            </a:r>
            <a:r>
              <a:rPr lang="en-US" altLang="ja-JP" sz="1400" dirty="0" smtClean="0"/>
              <a:t>SmartArt</a:t>
            </a:r>
            <a:r>
              <a:rPr lang="ja-JP" altLang="en-US" sz="1400" dirty="0" smtClean="0"/>
              <a:t>を選択</a:t>
            </a:r>
            <a:endParaRPr lang="en-US" altLang="ja-JP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132292" y="4775237"/>
            <a:ext cx="7377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プレースホルダーに入力した箇条書きの文字列</a:t>
            </a:r>
            <a:r>
              <a:rPr lang="ja-JP" altLang="en-US" sz="1400" dirty="0" smtClean="0"/>
              <a:t>なら</a:t>
            </a:r>
            <a:r>
              <a:rPr lang="en-US" altLang="ja-JP" sz="1400" dirty="0" smtClean="0"/>
              <a:t>SmartArt</a:t>
            </a:r>
            <a:r>
              <a:rPr lang="ja-JP" altLang="en-US" sz="1400" dirty="0" smtClean="0"/>
              <a:t>に変換可能</a:t>
            </a:r>
            <a:endParaRPr lang="en-US" altLang="ja-JP" sz="1400" dirty="0" smtClean="0"/>
          </a:p>
          <a:p>
            <a:r>
              <a:rPr lang="ja-JP" altLang="en-US" sz="1400" dirty="0" smtClean="0"/>
              <a:t>＜ホーム＞タブの＜</a:t>
            </a:r>
            <a:r>
              <a:rPr lang="en-US" altLang="ja-JP" sz="1400" dirty="0" smtClean="0"/>
              <a:t>SmartArt</a:t>
            </a:r>
            <a:r>
              <a:rPr lang="ja-JP" altLang="en-US" sz="1400" dirty="0" smtClean="0"/>
              <a:t>に変換＞をクリック</a:t>
            </a:r>
            <a:endParaRPr lang="en-US" altLang="ja-JP" sz="1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8048" y="228547"/>
            <a:ext cx="2305372" cy="762106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105833" y="1424553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＜書式＞タブの＜選択＞をクリックして＜オブジェクトの選択と表示＞をクリック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＜選択＞作業ウィンドウの　　　をクリックして　　　に変更する</a:t>
            </a:r>
            <a:endParaRPr lang="en-US" altLang="ja-JP" sz="14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0252" y="1631402"/>
            <a:ext cx="323895" cy="2762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5703" y="1654157"/>
            <a:ext cx="371527" cy="24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6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59"/>
    </mc:Choice>
    <mc:Fallback xmlns="">
      <p:transition advTm="35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SmartArt</a:t>
            </a:r>
            <a:r>
              <a:rPr kumimoji="1" lang="ja-JP" altLang="en-US" sz="2000" dirty="0" smtClean="0">
                <a:solidFill>
                  <a:srgbClr val="FF0000"/>
                </a:solidFill>
              </a:rPr>
              <a:t>の図形を増やす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14300" y="340820"/>
            <a:ext cx="675216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＜デザイン＞タブの＜図形の追加＞横の▼をクリックして追加したい位置を選択</a:t>
            </a:r>
            <a:endParaRPr lang="en-US" altLang="ja-JP" sz="14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252" y="1631402"/>
            <a:ext cx="323895" cy="2762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703" y="1654157"/>
            <a:ext cx="371527" cy="24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1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47"/>
    </mc:Choice>
    <mc:Fallback xmlns="">
      <p:transition advTm="34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25" y="10534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同じ図形を連続して描きたい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25" y="342900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アウトライン表示で段落を変えずに改行</a:t>
            </a:r>
            <a:endParaRPr kumimoji="1"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6675" y="32766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300" y="594820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目的の図形を右クリックして＜描画モードのロック＞をクリック</a:t>
            </a:r>
            <a:endParaRPr lang="en-US" altLang="ja-JP" sz="1400" dirty="0" smtClean="0"/>
          </a:p>
          <a:p>
            <a:r>
              <a:rPr lang="en-US" altLang="ja-JP" sz="1400" smtClean="0"/>
              <a:t>ESC</a:t>
            </a:r>
            <a:r>
              <a:rPr lang="ja-JP" altLang="en-US" sz="1400" dirty="0" smtClean="0"/>
              <a:t>を押すまで同じ図形を続けて描けます</a:t>
            </a:r>
            <a:endParaRPr lang="en-US" altLang="ja-JP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114301" y="386189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タイトルの行末で</a:t>
            </a:r>
            <a:r>
              <a:rPr lang="en-US" altLang="ja-JP" sz="1400" dirty="0" smtClean="0"/>
              <a:t>SHIFT</a:t>
            </a:r>
            <a:r>
              <a:rPr lang="ja-JP" altLang="en-US" sz="1400" dirty="0" smtClean="0"/>
              <a:t>＋</a:t>
            </a:r>
            <a:r>
              <a:rPr lang="en-US" altLang="ja-JP" sz="1400" dirty="0" smtClean="0"/>
              <a:t>ENTER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7029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73"/>
    </mc:Choice>
    <mc:Fallback xmlns="">
      <p:transition advTm="27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しずく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側に影付き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9966FF"/>
          </a:solidFill>
        </a:ln>
      </a:spPr>
      <a:bodyPr wrap="square" rtlCol="0" anchor="ctr">
        <a:spAutoFit/>
      </a:bodyPr>
      <a:lstStyle>
        <a:defPPr algn="ctr">
          <a:defRPr kumimoji="1" sz="14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edou.potx" id="{B2CABF62-A014-4DF0-B29A-29CF278BA9E0}" vid="{2F105F54-71C7-44AA-82B9-87B9800CA981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0</TotalTime>
  <Words>585</Words>
  <Application>Microsoft Office PowerPoint</Application>
  <PresentationFormat>A4 210 x 297 mm</PresentationFormat>
  <Paragraphs>65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  <vt:variant>
        <vt:lpstr>目的別スライド ショー</vt:lpstr>
      </vt:variant>
      <vt:variant>
        <vt:i4>1</vt:i4>
      </vt:variant>
    </vt:vector>
  </HeadingPairs>
  <TitlesOfParts>
    <vt:vector size="13" baseType="lpstr">
      <vt:lpstr>ＭＳ Ｐゴシック</vt:lpstr>
      <vt:lpstr>Tw Cen MT</vt:lpstr>
      <vt:lpstr>Arial</vt:lpstr>
      <vt:lpstr>Calibri</vt:lpstr>
      <vt:lpstr>Calibri Light</vt:lpstr>
      <vt:lpstr>しずく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プレゼン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2020-05-08T23:07:48Z</dcterms:created>
  <dcterms:modified xsi:type="dcterms:W3CDTF">2020-05-09T20:38:05Z</dcterms:modified>
  <cp:contentStatus/>
</cp:coreProperties>
</file>