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746" r:id="rId1"/>
    <p:sldMasterId id="2147483749" r:id="rId2"/>
  </p:sldMasterIdLst>
  <p:notesMasterIdLst>
    <p:notesMasterId r:id="rId8"/>
  </p:notesMasterIdLst>
  <p:handoutMasterIdLst>
    <p:handoutMasterId r:id="rId9"/>
  </p:handoutMasterIdLst>
  <p:sldIdLst>
    <p:sldId id="256" r:id="rId3"/>
    <p:sldId id="257" r:id="rId4"/>
    <p:sldId id="258" r:id="rId5"/>
    <p:sldId id="259" r:id="rId6"/>
    <p:sldId id="260" r:id="rId7"/>
  </p:sldIdLst>
  <p:sldSz cx="9906000" cy="6858000" type="A4"/>
  <p:notesSz cx="6858000" cy="9144000"/>
  <p:custShowLst>
    <p:custShow name="プレゼン" id="0">
      <p:sldLst/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D9D9D9"/>
    <a:srgbClr val="000000"/>
    <a:srgbClr val="EDEDED"/>
    <a:srgbClr val="FFCA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429" autoAdjust="0"/>
  </p:normalViewPr>
  <p:slideViewPr>
    <p:cSldViewPr snapToGrid="0" showGuides="1">
      <p:cViewPr varScale="1">
        <p:scale>
          <a:sx n="71" d="100"/>
          <a:sy n="71" d="100"/>
        </p:scale>
        <p:origin x="84" y="88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-377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246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68CFC-BF3E-4536-94E2-EB48393130C7}" type="datetimeFigureOut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D455E-63A5-4ED6-BA4F-D5892A33C7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051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C7A85-071A-4019-8158-CE3AEF2ACE2A}" type="datetimeFigureOut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CAFAE-610A-4CF4-AC8C-AB5FD0D7C0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9465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CAFAE-610A-4CF4-AC8C-AB5FD0D7C09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334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CAFAE-610A-4CF4-AC8C-AB5FD0D7C09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6728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CAFAE-610A-4CF4-AC8C-AB5FD0D7C09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461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CAFAE-610A-4CF4-AC8C-AB5FD0D7C095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049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CAFAE-610A-4CF4-AC8C-AB5FD0D7C095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401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742441" y="2367094"/>
            <a:ext cx="8420609" cy="342410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8C41DB-283E-4F31-86F5-FB92BC6E611C}" type="datetime1">
              <a:rPr lang="en-US" altLang="ja-JP" smtClean="0"/>
              <a:t>5/10/2020</a:t>
            </a:fld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smtClean="0"/>
              <a:t>https://coredou.com/</a:t>
            </a:r>
            <a:endParaRPr lang="en-US" altLang="ja-JP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874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0CEE-576C-4394-9EB5-A7F295EE0FEF}" type="datetimeFigureOut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A5E4-B531-4B70-82C2-A4DB55FF9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14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0CEE-576C-4394-9EB5-A7F295EE0FEF}" type="datetimeFigureOut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A5E4-B531-4B70-82C2-A4DB55FF9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471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0CEE-576C-4394-9EB5-A7F295EE0FEF}" type="datetimeFigureOut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A5E4-B531-4B70-82C2-A4DB55FF9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92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9" name="タイトル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1DB-283E-4F31-86F5-FB92BC6E611C}" type="datetime1">
              <a:rPr lang="en-US" altLang="ja-JP" smtClean="0"/>
              <a:t>5/10/2020</a:t>
            </a:fld>
            <a:endParaRPr lang="en-US" dirty="0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https://coredou.com/</a:t>
            </a:r>
            <a:endParaRPr lang="en-US" altLang="ja-JP" dirty="0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964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1DB-283E-4F31-86F5-FB92BC6E611C}" type="datetime1">
              <a:rPr lang="en-US" altLang="ja-JP" smtClean="0"/>
              <a:t>5/10/2020</a:t>
            </a:fld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https://coredou.com/</a:t>
            </a:r>
            <a:endParaRPr lang="en-US" altLang="ja-JP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175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8" name="日付プレースホルダー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1DB-283E-4F31-86F5-FB92BC6E611C}" type="datetime1">
              <a:rPr lang="en-US" altLang="ja-JP" smtClean="0"/>
              <a:t>5/10/2020</a:t>
            </a:fld>
            <a:endParaRPr lang="en-US" dirty="0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https://coredou.com/</a:t>
            </a:r>
            <a:endParaRPr lang="en-US" altLang="ja-JP" dirty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06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1DB-283E-4F31-86F5-FB92BC6E611C}" type="datetime1">
              <a:rPr lang="en-US" altLang="ja-JP" smtClean="0"/>
              <a:t>5/10/2020</a:t>
            </a:fld>
            <a:endParaRPr lang="en-US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https://coredou.com/</a:t>
            </a:r>
            <a:endParaRPr lang="en-US" altLang="ja-JP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690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8" name="日付プレースホルダー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1DB-283E-4F31-86F5-FB92BC6E611C}" type="datetime1">
              <a:rPr lang="en-US" altLang="ja-JP" smtClean="0"/>
              <a:t>5/10/2020</a:t>
            </a:fld>
            <a:endParaRPr lang="en-US" dirty="0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https://coredou.com/</a:t>
            </a:r>
            <a:endParaRPr lang="en-US" altLang="ja-JP" dirty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92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8" name="日付プレースホルダー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1DB-283E-4F31-86F5-FB92BC6E611C}" type="datetime1">
              <a:rPr lang="en-US" altLang="ja-JP" smtClean="0"/>
              <a:t>5/10/2020</a:t>
            </a:fld>
            <a:endParaRPr lang="en-US" dirty="0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https://coredou.com/</a:t>
            </a:r>
            <a:endParaRPr lang="en-US" altLang="ja-JP" dirty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794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1DB-283E-4F31-86F5-FB92BC6E611C}" type="datetime1">
              <a:rPr lang="en-US" altLang="ja-JP" smtClean="0"/>
              <a:t>5/10/2020</a:t>
            </a:fld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https://coredou.com/</a:t>
            </a:r>
            <a:endParaRPr lang="en-US" altLang="ja-JP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28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0CEE-576C-4394-9EB5-A7F295EE0FEF}" type="datetimeFigureOut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A5E4-B531-4B70-82C2-A4DB55FF9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656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.JP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Droplets-SD-Content-R1d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1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906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43" y="618519"/>
            <a:ext cx="8421116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43" y="2367095"/>
            <a:ext cx="8421117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1414" y="6492875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B8C41DB-283E-4F31-86F5-FB92BC6E611C}" type="datetime1">
              <a:rPr lang="en-US" altLang="ja-JP" smtClean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279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0">
                <a:solidFill>
                  <a:schemeClr val="tx2"/>
                </a:solidFill>
              </a:defRPr>
            </a:lvl1pPr>
          </a:lstStyle>
          <a:p>
            <a:r>
              <a:rPr lang="en-US" altLang="ja-JP" dirty="0" smtClean="0"/>
              <a:t>https://coredou.com/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85076" y="6492875"/>
            <a:ext cx="6209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289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52" r:id="rId2"/>
    <p:sldLayoutId id="2147483750" r:id="rId3"/>
    <p:sldLayoutId id="2147483753" r:id="rId4"/>
    <p:sldLayoutId id="2147483755" r:id="rId5"/>
    <p:sldLayoutId id="2147483757" r:id="rId6"/>
    <p:sldLayoutId id="2147483758" r:id="rId7"/>
    <p:sldLayoutId id="2147483760" r:id="rId8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kumimoji="1"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alphaModFix amt="50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D0CEE-576C-4394-9EB5-A7F295EE0FEF}" type="datetimeFigureOut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2A5E4-B531-4B70-82C2-A4DB55FF9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569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4" r:id="rId2"/>
    <p:sldLayoutId id="2147483759" r:id="rId3"/>
    <p:sldLayoutId id="2147483756" r:id="rId4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15"/>
          </p:nvPr>
        </p:nvSpPr>
        <p:spPr>
          <a:xfrm>
            <a:off x="0" y="6492875"/>
            <a:ext cx="3170651" cy="365125"/>
          </a:xfrm>
        </p:spPr>
        <p:txBody>
          <a:bodyPr/>
          <a:lstStyle/>
          <a:p>
            <a:r>
              <a:rPr lang="en-US" smtClean="0"/>
              <a:t>https://coredou.com/</a:t>
            </a:r>
            <a:endParaRPr 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66675" y="76201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76200" y="1162051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76200" y="2219326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66675" y="3286126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76200" y="4371976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76200" y="5429251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7625" y="105344"/>
            <a:ext cx="561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同じ図形を連続して描きたい</a:t>
            </a:r>
            <a:endParaRPr kumimoji="1" lang="ja-JP" altLang="en-US" sz="1400" dirty="0"/>
          </a:p>
        </p:txBody>
      </p:sp>
      <p:sp>
        <p:nvSpPr>
          <p:cNvPr id="32" name="正方形/長方形 31"/>
          <p:cNvSpPr/>
          <p:nvPr/>
        </p:nvSpPr>
        <p:spPr>
          <a:xfrm>
            <a:off x="114300" y="501685"/>
            <a:ext cx="56006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目的の図形を右クリックして＜描画モードのロック＞をクリック</a:t>
            </a:r>
            <a:endParaRPr lang="en-US" altLang="ja-JP" sz="1400" dirty="0" smtClean="0"/>
          </a:p>
          <a:p>
            <a:r>
              <a:rPr lang="en-US" altLang="ja-JP" sz="1400" dirty="0" smtClean="0"/>
              <a:t>ESC</a:t>
            </a:r>
            <a:r>
              <a:rPr lang="ja-JP" altLang="en-US" sz="1400" dirty="0" smtClean="0"/>
              <a:t>を押すまで同じ図形を続けて描けます</a:t>
            </a:r>
            <a:endParaRPr lang="en-US" altLang="ja-JP" sz="14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7150" y="1153094"/>
            <a:ext cx="561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正円や正方形を作成</a:t>
            </a:r>
            <a:endParaRPr kumimoji="1" lang="ja-JP" altLang="en-US" sz="1400" dirty="0"/>
          </a:p>
        </p:txBody>
      </p:sp>
      <p:sp>
        <p:nvSpPr>
          <p:cNvPr id="34" name="正方形/長方形 33"/>
          <p:cNvSpPr/>
          <p:nvPr/>
        </p:nvSpPr>
        <p:spPr>
          <a:xfrm>
            <a:off x="123825" y="1642570"/>
            <a:ext cx="56006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/>
              <a:t>SHIFT</a:t>
            </a:r>
            <a:r>
              <a:rPr lang="ja-JP" altLang="en-US" sz="1400" dirty="0" smtClean="0"/>
              <a:t>を押しながらドラッグする</a:t>
            </a:r>
            <a:endParaRPr lang="en-US" altLang="ja-JP" sz="1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5617" y="2202960"/>
            <a:ext cx="561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図形の大きさを微調整したい</a:t>
            </a:r>
            <a:endParaRPr kumimoji="1" lang="ja-JP" altLang="en-US" sz="1400" dirty="0"/>
          </a:p>
        </p:txBody>
      </p:sp>
      <p:sp>
        <p:nvSpPr>
          <p:cNvPr id="14" name="正方形/長方形 13"/>
          <p:cNvSpPr/>
          <p:nvPr/>
        </p:nvSpPr>
        <p:spPr>
          <a:xfrm>
            <a:off x="132292" y="2785570"/>
            <a:ext cx="56006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/>
              <a:t>SHIFT</a:t>
            </a:r>
            <a:r>
              <a:rPr lang="ja-JP" altLang="en-US" sz="1400" dirty="0" smtClean="0"/>
              <a:t>を押しながら↓↑→←を押す</a:t>
            </a:r>
            <a:endParaRPr lang="en-US" altLang="ja-JP" sz="1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2550" y="3320560"/>
            <a:ext cx="561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図形を</a:t>
            </a:r>
            <a:r>
              <a:rPr kumimoji="1" lang="en-US" altLang="ja-JP" sz="2000" dirty="0" smtClean="0"/>
              <a:t>15°</a:t>
            </a:r>
            <a:r>
              <a:rPr kumimoji="1" lang="ja-JP" altLang="en-US" sz="2000" dirty="0" err="1" smtClean="0"/>
              <a:t>ずつ</a:t>
            </a:r>
            <a:r>
              <a:rPr kumimoji="1" lang="ja-JP" altLang="en-US" sz="2000" dirty="0" smtClean="0"/>
              <a:t>回転させたい</a:t>
            </a:r>
            <a:endParaRPr kumimoji="1" lang="ja-JP" altLang="en-US" sz="1400" dirty="0"/>
          </a:p>
        </p:txBody>
      </p:sp>
      <p:sp>
        <p:nvSpPr>
          <p:cNvPr id="23" name="正方形/長方形 22"/>
          <p:cNvSpPr/>
          <p:nvPr/>
        </p:nvSpPr>
        <p:spPr>
          <a:xfrm>
            <a:off x="149225" y="3903170"/>
            <a:ext cx="56006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/>
              <a:t>SHIFT</a:t>
            </a:r>
            <a:r>
              <a:rPr lang="ja-JP" altLang="en-US" sz="1400" dirty="0" smtClean="0"/>
              <a:t>を押しながら回転ハンドル　　　をドラッグ</a:t>
            </a:r>
            <a:endParaRPr lang="en-US" altLang="ja-JP" sz="14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455" y="3917401"/>
            <a:ext cx="238158" cy="276264"/>
          </a:xfrm>
          <a:prstGeom prst="rect">
            <a:avLst/>
          </a:prstGeom>
        </p:spPr>
      </p:pic>
      <p:sp>
        <p:nvSpPr>
          <p:cNvPr id="24" name="テキスト ボックス 23"/>
          <p:cNvSpPr txBox="1"/>
          <p:nvPr/>
        </p:nvSpPr>
        <p:spPr>
          <a:xfrm>
            <a:off x="82550" y="4429693"/>
            <a:ext cx="561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FF0000"/>
                </a:solidFill>
              </a:rPr>
              <a:t>図形の輪郭を自由に変更したい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49225" y="5012303"/>
            <a:ext cx="56006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図形をクリックして＜書式＞</a:t>
            </a:r>
            <a:r>
              <a:rPr lang="en-US" altLang="ja-JP" sz="1400" dirty="0" smtClean="0"/>
              <a:t>-</a:t>
            </a:r>
            <a:r>
              <a:rPr lang="ja-JP" altLang="en-US" sz="1400" dirty="0" smtClean="0"/>
              <a:t>＜図形の編集＞</a:t>
            </a:r>
            <a:r>
              <a:rPr lang="en-US" altLang="ja-JP" sz="1400" dirty="0" smtClean="0"/>
              <a:t>-</a:t>
            </a:r>
            <a:r>
              <a:rPr lang="ja-JP" altLang="en-US" sz="1400" dirty="0" smtClean="0"/>
              <a:t>＜頂点の編集＞</a:t>
            </a:r>
            <a:endParaRPr lang="en-US" altLang="ja-JP" sz="14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5617" y="5471093"/>
            <a:ext cx="561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図形の書式をほかの図形に設定したい</a:t>
            </a:r>
            <a:endParaRPr kumimoji="1" lang="ja-JP" altLang="en-US" sz="1400" dirty="0"/>
          </a:p>
        </p:txBody>
      </p:sp>
      <p:sp>
        <p:nvSpPr>
          <p:cNvPr id="27" name="正方形/長方形 26"/>
          <p:cNvSpPr/>
          <p:nvPr/>
        </p:nvSpPr>
        <p:spPr>
          <a:xfrm>
            <a:off x="132292" y="5875903"/>
            <a:ext cx="71151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書式をコピーする図形をクリックして＜ホーム＞－＜書式のコピー</a:t>
            </a:r>
            <a:r>
              <a:rPr lang="en-US" altLang="ja-JP" sz="1400" dirty="0" smtClean="0"/>
              <a:t>/</a:t>
            </a:r>
            <a:r>
              <a:rPr lang="ja-JP" altLang="en-US" sz="1400" dirty="0" smtClean="0"/>
              <a:t>貼り付け＞　</a:t>
            </a:r>
            <a:endParaRPr lang="en-US" altLang="ja-JP" sz="1400" dirty="0" smtClean="0"/>
          </a:p>
          <a:p>
            <a:r>
              <a:rPr lang="ja-JP" altLang="en-US" sz="1400" dirty="0" smtClean="0"/>
              <a:t>ポインター</a:t>
            </a:r>
            <a:r>
              <a:rPr lang="ja-JP" altLang="en-US" sz="1400" smtClean="0"/>
              <a:t>が変わったらほかの図形をクリック</a:t>
            </a:r>
            <a:endParaRPr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1389299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31"/>
    </mc:Choice>
    <mc:Fallback xmlns="">
      <p:transition advTm="43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15"/>
          </p:nvPr>
        </p:nvSpPr>
        <p:spPr>
          <a:xfrm>
            <a:off x="0" y="6492875"/>
            <a:ext cx="3170651" cy="365125"/>
          </a:xfrm>
        </p:spPr>
        <p:txBody>
          <a:bodyPr/>
          <a:lstStyle/>
          <a:p>
            <a:r>
              <a:rPr lang="en-US" smtClean="0"/>
              <a:t>https://coredou.com/</a:t>
            </a:r>
            <a:endParaRPr 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66675" y="76201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76200" y="1162051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76200" y="2219326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66675" y="3286126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76200" y="4371976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76200" y="5429251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7625" y="105344"/>
            <a:ext cx="561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図形の規定の書式を設定</a:t>
            </a:r>
            <a:endParaRPr kumimoji="1" lang="ja-JP" altLang="en-US" sz="1400" dirty="0"/>
          </a:p>
        </p:txBody>
      </p:sp>
      <p:sp>
        <p:nvSpPr>
          <p:cNvPr id="32" name="正方形/長方形 31"/>
          <p:cNvSpPr/>
          <p:nvPr/>
        </p:nvSpPr>
        <p:spPr>
          <a:xfrm>
            <a:off x="114300" y="594820"/>
            <a:ext cx="5600699" cy="52322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目的の図形を右クリックして＜規定の図形に設定＞をクリック</a:t>
            </a:r>
            <a:endParaRPr lang="en-US" altLang="ja-JP" sz="1400" dirty="0" smtClean="0"/>
          </a:p>
          <a:p>
            <a:r>
              <a:rPr lang="en-US" altLang="ja-JP" sz="1400" dirty="0" smtClean="0"/>
              <a:t>※</a:t>
            </a:r>
            <a:r>
              <a:rPr lang="ja-JP" altLang="en-US" sz="1400" dirty="0" smtClean="0"/>
              <a:t>現在のファイルのみに適用される</a:t>
            </a:r>
            <a:endParaRPr lang="en-US" altLang="ja-JP" sz="1400" dirty="0" smtClean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7625" y="1153094"/>
            <a:ext cx="561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FF0000"/>
                </a:solidFill>
              </a:rPr>
              <a:t>同じ図形をかんたんに増やす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123825" y="1642570"/>
            <a:ext cx="5600699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sz="1400" dirty="0" smtClean="0"/>
              <a:t>CTL</a:t>
            </a:r>
            <a:r>
              <a:rPr lang="ja-JP" altLang="en-US" sz="1400" dirty="0" smtClean="0"/>
              <a:t>を押しながらドラッグする</a:t>
            </a:r>
            <a:endParaRPr lang="en-US" altLang="ja-JP" sz="1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7625" y="2202960"/>
            <a:ext cx="561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書式を残したまま図形の種類を変更</a:t>
            </a:r>
            <a:endParaRPr kumimoji="1" lang="ja-JP" altLang="en-US" sz="1400" dirty="0"/>
          </a:p>
        </p:txBody>
      </p:sp>
      <p:sp>
        <p:nvSpPr>
          <p:cNvPr id="14" name="正方形/長方形 13"/>
          <p:cNvSpPr/>
          <p:nvPr/>
        </p:nvSpPr>
        <p:spPr>
          <a:xfrm>
            <a:off x="132292" y="2658567"/>
            <a:ext cx="56006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図形をクリックして＜書式＞タブの＜図形の編集＞をクリック</a:t>
            </a:r>
            <a:endParaRPr lang="en-US" altLang="ja-JP" sz="1400" dirty="0" smtClean="0"/>
          </a:p>
          <a:p>
            <a:r>
              <a:rPr lang="ja-JP" altLang="en-US" sz="1400" dirty="0" smtClean="0"/>
              <a:t>＜図形の変更＞から図形を選択</a:t>
            </a:r>
            <a:endParaRPr lang="en-US" altLang="ja-JP" sz="1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7625" y="3320560"/>
            <a:ext cx="561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FF0000"/>
                </a:solidFill>
              </a:rPr>
              <a:t>図形を等間隔に並べる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49225" y="3708437"/>
            <a:ext cx="56006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/>
              <a:t>CTL</a:t>
            </a:r>
            <a:r>
              <a:rPr lang="ja-JP" altLang="en-US" sz="1400" dirty="0" smtClean="0"/>
              <a:t>を押しながらそろえたい図形をすべてクリック</a:t>
            </a:r>
            <a:endParaRPr lang="en-US" altLang="ja-JP" sz="1400" dirty="0" smtClean="0"/>
          </a:p>
          <a:p>
            <a:r>
              <a:rPr lang="ja-JP" altLang="en-US" sz="1400" dirty="0" smtClean="0"/>
              <a:t>＜書式＞タブの＜配置＞</a:t>
            </a:r>
            <a:r>
              <a:rPr lang="ja-JP" altLang="en-US" sz="1400" dirty="0"/>
              <a:t>を</a:t>
            </a:r>
            <a:r>
              <a:rPr lang="ja-JP" altLang="en-US" sz="1400" dirty="0" smtClean="0"/>
              <a:t>クリックして配置方法を選択</a:t>
            </a:r>
            <a:endParaRPr lang="en-US" altLang="ja-JP" sz="14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7625" y="4429693"/>
            <a:ext cx="561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FF0000"/>
                </a:solidFill>
              </a:rPr>
              <a:t>図形をスライドの中央に配置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7625" y="5471093"/>
            <a:ext cx="561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スライドの目安になるマス目、ガイド線を表示</a:t>
            </a:r>
            <a:endParaRPr kumimoji="1" lang="ja-JP" altLang="en-US" sz="1400" dirty="0"/>
          </a:p>
        </p:txBody>
      </p:sp>
      <p:sp>
        <p:nvSpPr>
          <p:cNvPr id="27" name="正方形/長方形 26"/>
          <p:cNvSpPr/>
          <p:nvPr/>
        </p:nvSpPr>
        <p:spPr>
          <a:xfrm>
            <a:off x="132292" y="5875903"/>
            <a:ext cx="71151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＜表示＞タブの＜グリッド線＞</a:t>
            </a:r>
            <a:r>
              <a:rPr lang="en-US" altLang="ja-JP" sz="1400" dirty="0" smtClean="0"/>
              <a:t>or</a:t>
            </a:r>
            <a:r>
              <a:rPr lang="ja-JP" altLang="en-US" sz="1400" dirty="0" smtClean="0"/>
              <a:t>＜ガイド＞をクリックしてオンにす</a:t>
            </a:r>
            <a:r>
              <a:rPr lang="ja-JP" altLang="en-US" sz="1400" dirty="0"/>
              <a:t>る</a:t>
            </a:r>
            <a:endParaRPr lang="en-US" altLang="ja-JP" sz="1400" dirty="0"/>
          </a:p>
        </p:txBody>
      </p:sp>
      <p:sp>
        <p:nvSpPr>
          <p:cNvPr id="37" name="正方形/長方形 36"/>
          <p:cNvSpPr/>
          <p:nvPr/>
        </p:nvSpPr>
        <p:spPr>
          <a:xfrm>
            <a:off x="132292" y="4775237"/>
            <a:ext cx="73776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図形をクリックして</a:t>
            </a:r>
            <a:endParaRPr lang="en-US" altLang="ja-JP" sz="1400" dirty="0" smtClean="0"/>
          </a:p>
          <a:p>
            <a:r>
              <a:rPr lang="ja-JP" altLang="en-US" sz="1400" dirty="0" smtClean="0"/>
              <a:t>＜書式＞タブの＜配置＞</a:t>
            </a:r>
            <a:r>
              <a:rPr lang="ja-JP" altLang="en-US" sz="1400" dirty="0"/>
              <a:t>を</a:t>
            </a:r>
            <a:r>
              <a:rPr lang="ja-JP" altLang="en-US" sz="1400" dirty="0" smtClean="0"/>
              <a:t>クリックして＜上下中央揃え＞と＜左右中央揃え＞を設定</a:t>
            </a:r>
            <a:endParaRPr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2456546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91"/>
    </mc:Choice>
    <mc:Fallback xmlns="">
      <p:transition advTm="59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15"/>
          </p:nvPr>
        </p:nvSpPr>
        <p:spPr>
          <a:xfrm>
            <a:off x="0" y="6492875"/>
            <a:ext cx="3170651" cy="365125"/>
          </a:xfrm>
        </p:spPr>
        <p:txBody>
          <a:bodyPr/>
          <a:lstStyle/>
          <a:p>
            <a:r>
              <a:rPr lang="en-US" smtClean="0"/>
              <a:t>https://coredou.com/</a:t>
            </a:r>
            <a:endParaRPr 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66675" y="76201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76200" y="1162051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76200" y="2219326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66675" y="3286126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76200" y="4371976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76200" y="5429251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7625" y="71476"/>
            <a:ext cx="561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FF0000"/>
                </a:solidFill>
              </a:rPr>
              <a:t>ほかの図形と重なって見えない図形を選択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114300" y="340820"/>
            <a:ext cx="6752167" cy="73866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＜書式＞タブの＜選択＞をクリックして＜オブジェクトの選択と表示＞をクリック</a:t>
            </a:r>
            <a:endParaRPr lang="en-US" altLang="ja-JP" sz="1400" dirty="0" smtClean="0"/>
          </a:p>
          <a:p>
            <a:r>
              <a:rPr lang="ja-JP" altLang="en-US" sz="1400" dirty="0" smtClean="0"/>
              <a:t>＜選択＞作業ウィンドウが表示されるので選択したい図形をクリックする</a:t>
            </a:r>
            <a:endParaRPr lang="en-US" altLang="ja-JP" sz="1400" dirty="0" smtClean="0"/>
          </a:p>
          <a:p>
            <a:r>
              <a:rPr lang="ja-JP" altLang="en-US" sz="1400" dirty="0" smtClean="0"/>
              <a:t>作業ウィンドウの▼▲をクリックすると重なりの順番を変更できる</a:t>
            </a:r>
            <a:endParaRPr lang="en-US" altLang="ja-JP" sz="1400" dirty="0" smtClean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7625" y="1153094"/>
            <a:ext cx="561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FF0000"/>
                </a:solidFill>
              </a:rPr>
              <a:t>オブジェクトを一時的に隠す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7625" y="2202960"/>
            <a:ext cx="561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オブジェクトがグループ化できない</a:t>
            </a:r>
            <a:endParaRPr kumimoji="1" lang="ja-JP" altLang="en-US" sz="1400" dirty="0"/>
          </a:p>
        </p:txBody>
      </p:sp>
      <p:sp>
        <p:nvSpPr>
          <p:cNvPr id="14" name="正方形/長方形 13"/>
          <p:cNvSpPr/>
          <p:nvPr/>
        </p:nvSpPr>
        <p:spPr>
          <a:xfrm>
            <a:off x="47625" y="2658567"/>
            <a:ext cx="56006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プレースホルダーを利用して挿入するとグループ化できない</a:t>
            </a:r>
            <a:endParaRPr lang="en-US" altLang="ja-JP" sz="1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7625" y="3320560"/>
            <a:ext cx="561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FF0000"/>
                </a:solidFill>
              </a:rPr>
              <a:t>図形を結合させたい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47625" y="3708437"/>
            <a:ext cx="56006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/>
              <a:t>CTL</a:t>
            </a:r>
            <a:r>
              <a:rPr lang="ja-JP" altLang="en-US" sz="1400" dirty="0" smtClean="0"/>
              <a:t>を押しながら結合した</a:t>
            </a:r>
            <a:r>
              <a:rPr lang="ja-JP" altLang="en-US" sz="1400" dirty="0"/>
              <a:t>い</a:t>
            </a:r>
            <a:r>
              <a:rPr lang="ja-JP" altLang="en-US" sz="1400" dirty="0" smtClean="0"/>
              <a:t>図形をクリック</a:t>
            </a:r>
            <a:endParaRPr lang="en-US" altLang="ja-JP" sz="1400" dirty="0" smtClean="0"/>
          </a:p>
          <a:p>
            <a:r>
              <a:rPr lang="ja-JP" altLang="en-US" sz="1400" dirty="0" smtClean="0"/>
              <a:t>＜書式＞タブの＜図形の結合＞</a:t>
            </a:r>
            <a:r>
              <a:rPr lang="ja-JP" altLang="en-US" sz="1400" dirty="0"/>
              <a:t>を</a:t>
            </a:r>
            <a:r>
              <a:rPr lang="ja-JP" altLang="en-US" sz="1400" dirty="0" smtClean="0"/>
              <a:t>クリックして結合方法を選択</a:t>
            </a:r>
            <a:endParaRPr lang="en-US" altLang="ja-JP" sz="14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7625" y="4429693"/>
            <a:ext cx="561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文章を</a:t>
            </a:r>
            <a:r>
              <a:rPr kumimoji="1" lang="en-US" altLang="ja-JP" sz="2000" dirty="0" smtClean="0"/>
              <a:t>SmartArt</a:t>
            </a:r>
            <a:r>
              <a:rPr kumimoji="1" lang="ja-JP" altLang="en-US" sz="2000" dirty="0" smtClean="0"/>
              <a:t>に変換</a:t>
            </a:r>
            <a:endParaRPr kumimoji="1" lang="ja-JP" altLang="en-US" sz="14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7625" y="5471093"/>
            <a:ext cx="561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FF0000"/>
                </a:solidFill>
              </a:rPr>
              <a:t>画像を</a:t>
            </a:r>
            <a:r>
              <a:rPr kumimoji="1" lang="en-US" altLang="ja-JP" sz="2000" dirty="0" smtClean="0">
                <a:solidFill>
                  <a:srgbClr val="FF0000"/>
                </a:solidFill>
              </a:rPr>
              <a:t>SmartArt</a:t>
            </a:r>
            <a:r>
              <a:rPr kumimoji="1" lang="ja-JP" altLang="en-US" sz="2000" dirty="0" smtClean="0">
                <a:solidFill>
                  <a:srgbClr val="FF0000"/>
                </a:solidFill>
              </a:rPr>
              <a:t>に変換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32292" y="5875903"/>
            <a:ext cx="71151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/>
              <a:t>CTL</a:t>
            </a:r>
            <a:r>
              <a:rPr lang="ja-JP" altLang="en-US" sz="1400" dirty="0" smtClean="0"/>
              <a:t>を押しながらクリックして複数の画像を選択</a:t>
            </a:r>
            <a:endParaRPr lang="en-US" altLang="ja-JP" sz="1400" dirty="0" smtClean="0"/>
          </a:p>
          <a:p>
            <a:r>
              <a:rPr lang="ja-JP" altLang="en-US" sz="1400" dirty="0" smtClean="0"/>
              <a:t>＜書式＞タブの＜図のレイアウト＞をクリックして変換したい</a:t>
            </a:r>
            <a:r>
              <a:rPr lang="en-US" altLang="ja-JP" sz="1400" dirty="0" smtClean="0"/>
              <a:t>SmartArt</a:t>
            </a:r>
            <a:r>
              <a:rPr lang="ja-JP" altLang="en-US" sz="1400" dirty="0" smtClean="0"/>
              <a:t>を選択</a:t>
            </a:r>
            <a:endParaRPr lang="en-US" altLang="ja-JP" sz="1400" dirty="0"/>
          </a:p>
        </p:txBody>
      </p:sp>
      <p:sp>
        <p:nvSpPr>
          <p:cNvPr id="37" name="正方形/長方形 36"/>
          <p:cNvSpPr/>
          <p:nvPr/>
        </p:nvSpPr>
        <p:spPr>
          <a:xfrm>
            <a:off x="132292" y="4775237"/>
            <a:ext cx="73776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 smtClean="0"/>
              <a:t>プレースホルダーに入力した箇条書きの文字列</a:t>
            </a:r>
            <a:r>
              <a:rPr lang="ja-JP" altLang="en-US" sz="1400" dirty="0" smtClean="0"/>
              <a:t>なら</a:t>
            </a:r>
            <a:r>
              <a:rPr lang="en-US" altLang="ja-JP" sz="1400" dirty="0" smtClean="0"/>
              <a:t>SmartArt</a:t>
            </a:r>
            <a:r>
              <a:rPr lang="ja-JP" altLang="en-US" sz="1400" dirty="0" smtClean="0"/>
              <a:t>に変換可能</a:t>
            </a:r>
            <a:endParaRPr lang="en-US" altLang="ja-JP" sz="1400" dirty="0" smtClean="0"/>
          </a:p>
          <a:p>
            <a:r>
              <a:rPr lang="ja-JP" altLang="en-US" sz="1400" dirty="0" smtClean="0"/>
              <a:t>＜ホーム＞タブの＜</a:t>
            </a:r>
            <a:r>
              <a:rPr lang="en-US" altLang="ja-JP" sz="1400" dirty="0" smtClean="0"/>
              <a:t>SmartArt</a:t>
            </a:r>
            <a:r>
              <a:rPr lang="ja-JP" altLang="en-US" sz="1400" dirty="0" smtClean="0"/>
              <a:t>に変換＞をクリック</a:t>
            </a:r>
            <a:endParaRPr lang="en-US" altLang="ja-JP" sz="14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8048" y="228547"/>
            <a:ext cx="2305372" cy="762106"/>
          </a:xfrm>
          <a:prstGeom prst="rect">
            <a:avLst/>
          </a:prstGeom>
        </p:spPr>
      </p:pic>
      <p:sp>
        <p:nvSpPr>
          <p:cNvPr id="25" name="正方形/長方形 24"/>
          <p:cNvSpPr/>
          <p:nvPr/>
        </p:nvSpPr>
        <p:spPr>
          <a:xfrm>
            <a:off x="105833" y="1424553"/>
            <a:ext cx="6752167" cy="52322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＜書式＞タブの＜選択＞をクリックして＜オブジェクトの選択と表示＞をクリック</a:t>
            </a:r>
            <a:endParaRPr lang="en-US" altLang="ja-JP" sz="1400" dirty="0" smtClean="0"/>
          </a:p>
          <a:p>
            <a:r>
              <a:rPr lang="ja-JP" altLang="en-US" sz="1400" dirty="0" smtClean="0"/>
              <a:t>＜選択＞作業ウィンドウの　　　をクリックして　　　に変更する</a:t>
            </a:r>
            <a:endParaRPr lang="en-US" altLang="ja-JP" sz="1400" dirty="0" smtClean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0252" y="1631402"/>
            <a:ext cx="323895" cy="2762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5703" y="1654157"/>
            <a:ext cx="371527" cy="24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960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59"/>
    </mc:Choice>
    <mc:Fallback xmlns="">
      <p:transition advTm="359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15"/>
          </p:nvPr>
        </p:nvSpPr>
        <p:spPr>
          <a:xfrm>
            <a:off x="0" y="6492875"/>
            <a:ext cx="3170651" cy="365125"/>
          </a:xfrm>
        </p:spPr>
        <p:txBody>
          <a:bodyPr/>
          <a:lstStyle/>
          <a:p>
            <a:r>
              <a:rPr lang="en-US" smtClean="0"/>
              <a:t>https://coredou.com/</a:t>
            </a:r>
            <a:endParaRPr 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66675" y="76201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76200" y="1162051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76200" y="2219326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66675" y="3286126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76200" y="4371976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76200" y="5429251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7625" y="71476"/>
            <a:ext cx="561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0000"/>
                </a:solidFill>
              </a:rPr>
              <a:t>SmartArt</a:t>
            </a:r>
            <a:r>
              <a:rPr kumimoji="1" lang="ja-JP" altLang="en-US" sz="2000" dirty="0" smtClean="0">
                <a:solidFill>
                  <a:srgbClr val="FF0000"/>
                </a:solidFill>
              </a:rPr>
              <a:t>の図形を増やす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114300" y="340820"/>
            <a:ext cx="6752167" cy="30777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＜デザイン＞タブの＜図形の追加＞横の▼をクリックして追加したい位置を選択</a:t>
            </a:r>
            <a:endParaRPr lang="en-US" altLang="ja-JP" sz="1400" dirty="0" smtClean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0252" y="1631402"/>
            <a:ext cx="323895" cy="27626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5703" y="1654157"/>
            <a:ext cx="371527" cy="24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718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47"/>
    </mc:Choice>
    <mc:Fallback xmlns="">
      <p:transition advTm="347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15"/>
          </p:nvPr>
        </p:nvSpPr>
        <p:spPr>
          <a:xfrm>
            <a:off x="0" y="6492875"/>
            <a:ext cx="3170651" cy="365125"/>
          </a:xfrm>
        </p:spPr>
        <p:txBody>
          <a:bodyPr/>
          <a:lstStyle/>
          <a:p>
            <a:r>
              <a:rPr lang="en-US" smtClean="0"/>
              <a:t>https://coredou.com/</a:t>
            </a:r>
            <a:endParaRPr 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625" y="105344"/>
            <a:ext cx="561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同じ図形を連続して描きたい</a:t>
            </a:r>
            <a:endParaRPr kumimoji="1" lang="ja-JP" altLang="en-US" sz="1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625" y="3429000"/>
            <a:ext cx="46291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アウトライン表示で段落を変えずに改行</a:t>
            </a:r>
            <a:endParaRPr kumimoji="1" lang="ja-JP" altLang="en-US" sz="1400" dirty="0"/>
          </a:p>
        </p:txBody>
      </p:sp>
      <p:sp>
        <p:nvSpPr>
          <p:cNvPr id="7" name="正方形/長方形 6"/>
          <p:cNvSpPr/>
          <p:nvPr/>
        </p:nvSpPr>
        <p:spPr>
          <a:xfrm>
            <a:off x="66675" y="76200"/>
            <a:ext cx="9753600" cy="315277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66675" y="3276600"/>
            <a:ext cx="9753600" cy="315277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114300" y="594820"/>
            <a:ext cx="56006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目的の図形を右クリックして＜描画モードのロック＞をクリック</a:t>
            </a:r>
            <a:endParaRPr lang="en-US" altLang="ja-JP" sz="1400" dirty="0" smtClean="0"/>
          </a:p>
          <a:p>
            <a:r>
              <a:rPr lang="en-US" altLang="ja-JP" sz="1400" smtClean="0"/>
              <a:t>ESC</a:t>
            </a:r>
            <a:r>
              <a:rPr lang="ja-JP" altLang="en-US" sz="1400" dirty="0" smtClean="0"/>
              <a:t>を押すまで同じ図形を続けて描けます</a:t>
            </a:r>
            <a:endParaRPr lang="en-US" altLang="ja-JP" sz="1400" dirty="0"/>
          </a:p>
        </p:txBody>
      </p:sp>
      <p:sp>
        <p:nvSpPr>
          <p:cNvPr id="10" name="正方形/長方形 9"/>
          <p:cNvSpPr/>
          <p:nvPr/>
        </p:nvSpPr>
        <p:spPr>
          <a:xfrm>
            <a:off x="114301" y="3861895"/>
            <a:ext cx="55721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タイトルの行末で</a:t>
            </a:r>
            <a:r>
              <a:rPr lang="en-US" altLang="ja-JP" sz="1400" dirty="0" smtClean="0"/>
              <a:t>SHIFT</a:t>
            </a:r>
            <a:r>
              <a:rPr lang="ja-JP" altLang="en-US" sz="1400" dirty="0" smtClean="0"/>
              <a:t>＋</a:t>
            </a:r>
            <a:r>
              <a:rPr lang="en-US" altLang="ja-JP" sz="1400" dirty="0" smtClean="0"/>
              <a:t>ENTER</a:t>
            </a:r>
            <a:r>
              <a:rPr lang="ja-JP" altLang="en-US" sz="1400" dirty="0" smtClean="0"/>
              <a:t>を押す</a:t>
            </a:r>
            <a:endParaRPr lang="en-US" altLang="ja-JP" sz="1400" dirty="0" smtClean="0"/>
          </a:p>
        </p:txBody>
      </p:sp>
    </p:spTree>
    <p:extLst>
      <p:ext uri="{BB962C8B-B14F-4D97-AF65-F5344CB8AC3E}">
        <p14:creationId xmlns:p14="http://schemas.microsoft.com/office/powerpoint/2010/main" val="27029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73"/>
    </mc:Choice>
    <mc:Fallback xmlns="">
      <p:transition advTm="273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しずく">
  <a:themeElements>
    <a:clrScheme name="黄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しず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上側に影付き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9050">
          <a:solidFill>
            <a:srgbClr val="9966FF"/>
          </a:solidFill>
        </a:ln>
      </a:spPr>
      <a:bodyPr wrap="square" rtlCol="0" anchor="ctr">
        <a:spAutoFit/>
      </a:bodyPr>
      <a:lstStyle>
        <a:defPPr algn="ctr">
          <a:defRPr kumimoji="1" sz="1400" dirty="0" smtClean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coredou.potx" id="{B2CABF62-A014-4DF0-B29A-29CF278BA9E0}" vid="{2F105F54-71C7-44AA-82B9-87B9800CA981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TM02900720[[fn=インテグラル]]</Template>
  <TotalTime>0</TotalTime>
  <Words>585</Words>
  <Application>Microsoft Office PowerPoint</Application>
  <PresentationFormat>A4 210 x 297 mm</PresentationFormat>
  <Paragraphs>65</Paragraphs>
  <Slides>5</Slides>
  <Notes>5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5</vt:i4>
      </vt:variant>
      <vt:variant>
        <vt:lpstr>目的別スライド ショー</vt:lpstr>
      </vt:variant>
      <vt:variant>
        <vt:i4>1</vt:i4>
      </vt:variant>
    </vt:vector>
  </HeadingPairs>
  <TitlesOfParts>
    <vt:vector size="13" baseType="lpstr">
      <vt:lpstr>ＭＳ Ｐゴシック</vt:lpstr>
      <vt:lpstr>Tw Cen MT</vt:lpstr>
      <vt:lpstr>Arial</vt:lpstr>
      <vt:lpstr>Calibri</vt:lpstr>
      <vt:lpstr>Calibri Light</vt:lpstr>
      <vt:lpstr>しずく</vt:lpstr>
      <vt:lpstr>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プレゼン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2020-05-08T23:07:48Z</dcterms:created>
  <dcterms:modified xsi:type="dcterms:W3CDTF">2020-05-09T20:38:05Z</dcterms:modified>
  <cp:contentStatus/>
</cp:coreProperties>
</file>