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6" r:id="rId1"/>
    <p:sldMasterId id="2147483749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9906000" cy="6858000" type="A4"/>
  <p:notesSz cx="6858000" cy="9144000"/>
  <p:custShowLst>
    <p:custShow name="プレゼン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D9D9D9"/>
    <a:srgbClr val="000000"/>
    <a:srgbClr val="EDEDED"/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29" autoAdjust="0"/>
  </p:normalViewPr>
  <p:slideViewPr>
    <p:cSldViewPr snapToGrid="0" showGuides="1">
      <p:cViewPr varScale="1">
        <p:scale>
          <a:sx n="71" d="100"/>
          <a:sy n="71" d="100"/>
        </p:scale>
        <p:origin x="84" y="8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7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8CFC-BF3E-4536-94E2-EB48393130C7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D455E-63A5-4ED6-BA4F-D5892A33C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0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C7A85-071A-4019-8158-CE3AEF2ACE2A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AFAE-610A-4CF4-AC8C-AB5FD0D7C0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4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8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9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6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7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9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roplets-SD-Content-R1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14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79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US" altLang="ja-JP" dirty="0" smtClean="0"/>
              <a:t>https://coredou.com/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5076" y="6492875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8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2" r:id="rId2"/>
    <p:sldLayoutId id="2147483750" r:id="rId3"/>
    <p:sldLayoutId id="2147483753" r:id="rId4"/>
    <p:sldLayoutId id="2147483755" r:id="rId5"/>
    <p:sldLayoutId id="2147483757" r:id="rId6"/>
    <p:sldLayoutId id="2147483758" r:id="rId7"/>
    <p:sldLayoutId id="214748376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5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59" r:id="rId3"/>
    <p:sldLayoutId id="21474837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6675" y="7620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6200" y="116205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6200" y="2219326"/>
            <a:ext cx="9753600" cy="207327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6200" y="4371976"/>
            <a:ext cx="9753600" cy="191875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625" y="105344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画像をスライドに挿入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625" y="1261529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アウトライン表示で段落を変えずに改行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7625" y="594820"/>
            <a:ext cx="5600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プレースホルダー内の＜図＞をクリックして挿入</a:t>
            </a:r>
            <a:endParaRPr lang="en-US" altLang="ja-JP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7625" y="1694424"/>
            <a:ext cx="5572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タイトルの行末で</a:t>
            </a:r>
            <a:r>
              <a:rPr lang="en-US" altLang="ja-JP" sz="1400" dirty="0" smtClean="0"/>
              <a:t>SHIFT</a:t>
            </a:r>
            <a:r>
              <a:rPr lang="ja-JP" altLang="en-US" sz="1400" dirty="0" smtClean="0"/>
              <a:t>＋</a:t>
            </a:r>
            <a:r>
              <a:rPr lang="en-US" altLang="ja-JP" sz="1400" dirty="0" smtClean="0"/>
              <a:t>ENTER</a:t>
            </a:r>
            <a:r>
              <a:rPr lang="ja-JP" altLang="en-US" sz="1400" dirty="0" smtClean="0"/>
              <a:t>を押す</a:t>
            </a:r>
            <a:endParaRPr lang="en-US" altLang="ja-JP" sz="1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625" y="2289744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画像の背景を削除</a:t>
            </a:r>
            <a:endParaRPr kumimoji="1" lang="ja-JP" altLang="en-US" sz="1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0" y="2669154"/>
            <a:ext cx="56006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画像をクリックして＜書式＞タブをクリック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＜背景の削除＞をクリック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削除される部分が紫色で塗りつぶされるので範囲を調整する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＜変更を保持＞をクリック</a:t>
            </a:r>
            <a:endParaRPr lang="en-US" altLang="ja-JP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30" y="2506134"/>
            <a:ext cx="856582" cy="1524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63" y="2506134"/>
            <a:ext cx="856582" cy="15240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9225" y="4406411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☆などの図形の形に画像をくり抜く</a:t>
            </a:r>
            <a:endParaRPr kumimoji="1" lang="ja-JP" altLang="en-US" sz="1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01600" y="4785821"/>
            <a:ext cx="56006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画像をクリックして＜書式＞タブをクリック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＜トリミング＞の下の部分をクリック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＜図形のあわせてトリミング＞からトリミングした図形をクリック</a:t>
            </a:r>
            <a:endParaRPr lang="en-US" altLang="ja-JP" sz="1400" dirty="0" smtClean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96" y="4555067"/>
            <a:ext cx="856582" cy="1524000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2867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2"/>
    </mc:Choice>
    <mc:Fallback xmlns="">
      <p:transition advTm="3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625" y="105344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好きな形に画像を切り抜く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トリミング部分のデータを削除</a:t>
            </a: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6675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4300" y="594820"/>
            <a:ext cx="5600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スライドに画像を挿入して画像の上にワードアートを置く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en-US" altLang="ja-JP" sz="1400" dirty="0" smtClean="0"/>
              <a:t>CTL</a:t>
            </a:r>
            <a:r>
              <a:rPr lang="ja-JP" altLang="en-US" sz="1400" dirty="0" smtClean="0"/>
              <a:t>を押しながら画像とワードアートを選択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描画ツールの＜書式＞タブから＜図形の結合＞をクリック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＜重なり抽出＞をクリックすると画像がワードアートの形にくり抜かれる</a:t>
            </a:r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14301" y="3861895"/>
            <a:ext cx="55721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画像をクリックして＜書式＞タブの＜図の圧縮＞をクリック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＜図のトリミング部分を削除する＞をチェックして</a:t>
            </a:r>
            <a:r>
              <a:rPr lang="en-US" altLang="ja-JP" sz="1400" dirty="0" smtClean="0"/>
              <a:t>OK</a:t>
            </a:r>
            <a:r>
              <a:rPr lang="ja-JP" altLang="en-US" sz="1400" dirty="0" smtClean="0"/>
              <a:t>をクリック</a:t>
            </a:r>
            <a:endParaRPr lang="en-US" altLang="ja-JP" sz="1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825" y="323213"/>
            <a:ext cx="2231865" cy="162099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875110" y="596998"/>
            <a:ext cx="16886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安城</a:t>
            </a:r>
            <a:endParaRPr lang="en-US" altLang="ja-JP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名物</a:t>
            </a:r>
            <a:endParaRPr lang="ja-JP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rcRect l="33937" t="21847" r="26705" b="18458"/>
          <a:stretch>
            <a:fillRect/>
          </a:stretch>
        </p:blipFill>
        <p:spPr>
          <a:xfrm>
            <a:off x="8002244" y="678837"/>
            <a:ext cx="878411" cy="967652"/>
          </a:xfrm>
          <a:custGeom>
            <a:avLst/>
            <a:gdLst/>
            <a:ahLst/>
            <a:cxnLst/>
            <a:rect l="l" t="t" r="r" b="b"/>
            <a:pathLst>
              <a:path w="878411" h="967652">
                <a:moveTo>
                  <a:pt x="157804" y="810741"/>
                </a:moveTo>
                <a:lnTo>
                  <a:pt x="157804" y="899201"/>
                </a:lnTo>
                <a:lnTo>
                  <a:pt x="303972" y="899201"/>
                </a:lnTo>
                <a:lnTo>
                  <a:pt x="303972" y="810741"/>
                </a:lnTo>
                <a:close/>
                <a:moveTo>
                  <a:pt x="582503" y="688153"/>
                </a:moveTo>
                <a:lnTo>
                  <a:pt x="582503" y="771339"/>
                </a:lnTo>
                <a:lnTo>
                  <a:pt x="620750" y="756089"/>
                </a:lnTo>
                <a:lnTo>
                  <a:pt x="594531" y="737908"/>
                </a:lnTo>
                <a:cubicBezTo>
                  <a:pt x="604758" y="724970"/>
                  <a:pt x="614010" y="711511"/>
                  <a:pt x="622286" y="697533"/>
                </a:cubicBezTo>
                <a:lnTo>
                  <a:pt x="627009" y="688153"/>
                </a:lnTo>
                <a:close/>
                <a:moveTo>
                  <a:pt x="156772" y="637366"/>
                </a:moveTo>
                <a:lnTo>
                  <a:pt x="133275" y="665745"/>
                </a:lnTo>
                <a:cubicBezTo>
                  <a:pt x="157758" y="678451"/>
                  <a:pt x="178640" y="692051"/>
                  <a:pt x="195923" y="706543"/>
                </a:cubicBezTo>
                <a:cubicBezTo>
                  <a:pt x="218675" y="685223"/>
                  <a:pt x="241501" y="662164"/>
                  <a:pt x="264402" y="637366"/>
                </a:cubicBezTo>
                <a:close/>
                <a:moveTo>
                  <a:pt x="139833" y="557696"/>
                </a:moveTo>
                <a:lnTo>
                  <a:pt x="185486" y="568830"/>
                </a:lnTo>
                <a:cubicBezTo>
                  <a:pt x="191532" y="578151"/>
                  <a:pt x="189904" y="583713"/>
                  <a:pt x="180603" y="585518"/>
                </a:cubicBezTo>
                <a:lnTo>
                  <a:pt x="175301" y="592745"/>
                </a:lnTo>
                <a:lnTo>
                  <a:pt x="283406" y="592745"/>
                </a:lnTo>
                <a:lnTo>
                  <a:pt x="288512" y="583955"/>
                </a:lnTo>
                <a:lnTo>
                  <a:pt x="331598" y="613367"/>
                </a:lnTo>
                <a:cubicBezTo>
                  <a:pt x="337142" y="622185"/>
                  <a:pt x="335040" y="627515"/>
                  <a:pt x="325291" y="629357"/>
                </a:cubicBezTo>
                <a:cubicBezTo>
                  <a:pt x="286150" y="685800"/>
                  <a:pt x="240822" y="731388"/>
                  <a:pt x="189309" y="766121"/>
                </a:cubicBezTo>
                <a:lnTo>
                  <a:pt x="352164" y="766121"/>
                </a:lnTo>
                <a:lnTo>
                  <a:pt x="352164" y="957160"/>
                </a:lnTo>
                <a:lnTo>
                  <a:pt x="303972" y="957160"/>
                </a:lnTo>
                <a:lnTo>
                  <a:pt x="303972" y="943821"/>
                </a:lnTo>
                <a:lnTo>
                  <a:pt x="157804" y="943821"/>
                </a:lnTo>
                <a:lnTo>
                  <a:pt x="157804" y="962406"/>
                </a:lnTo>
                <a:lnTo>
                  <a:pt x="109612" y="962406"/>
                </a:lnTo>
                <a:lnTo>
                  <a:pt x="109612" y="820564"/>
                </a:lnTo>
                <a:cubicBezTo>
                  <a:pt x="80441" y="840190"/>
                  <a:pt x="49829" y="855371"/>
                  <a:pt x="17775" y="866105"/>
                </a:cubicBezTo>
                <a:lnTo>
                  <a:pt x="1730" y="818415"/>
                </a:lnTo>
                <a:cubicBezTo>
                  <a:pt x="58098" y="802639"/>
                  <a:pt x="111221" y="775366"/>
                  <a:pt x="161097" y="736597"/>
                </a:cubicBezTo>
                <a:cubicBezTo>
                  <a:pt x="151870" y="727630"/>
                  <a:pt x="134578" y="714180"/>
                  <a:pt x="109221" y="696246"/>
                </a:cubicBezTo>
                <a:cubicBezTo>
                  <a:pt x="87641" y="717789"/>
                  <a:pt x="61308" y="736467"/>
                  <a:pt x="30221" y="752280"/>
                </a:cubicBezTo>
                <a:lnTo>
                  <a:pt x="3488" y="718263"/>
                </a:lnTo>
                <a:cubicBezTo>
                  <a:pt x="68061" y="684646"/>
                  <a:pt x="113509" y="631124"/>
                  <a:pt x="139833" y="557696"/>
                </a:cubicBezTo>
                <a:close/>
                <a:moveTo>
                  <a:pt x="534311" y="554236"/>
                </a:moveTo>
                <a:lnTo>
                  <a:pt x="575527" y="554236"/>
                </a:lnTo>
                <a:cubicBezTo>
                  <a:pt x="588345" y="556412"/>
                  <a:pt x="590670" y="562040"/>
                  <a:pt x="582503" y="571118"/>
                </a:cubicBezTo>
                <a:lnTo>
                  <a:pt x="582503" y="643533"/>
                </a:lnTo>
                <a:lnTo>
                  <a:pt x="631533" y="643533"/>
                </a:lnTo>
                <a:lnTo>
                  <a:pt x="631533" y="679170"/>
                </a:lnTo>
                <a:lnTo>
                  <a:pt x="644188" y="654039"/>
                </a:lnTo>
                <a:cubicBezTo>
                  <a:pt x="656839" y="624004"/>
                  <a:pt x="665587" y="591889"/>
                  <a:pt x="670433" y="557696"/>
                </a:cubicBezTo>
                <a:lnTo>
                  <a:pt x="715193" y="567016"/>
                </a:lnTo>
                <a:cubicBezTo>
                  <a:pt x="721276" y="576374"/>
                  <a:pt x="719983" y="581909"/>
                  <a:pt x="711314" y="583620"/>
                </a:cubicBezTo>
                <a:cubicBezTo>
                  <a:pt x="708245" y="601033"/>
                  <a:pt x="703240" y="619841"/>
                  <a:pt x="696301" y="640045"/>
                </a:cubicBezTo>
                <a:lnTo>
                  <a:pt x="860859" y="640045"/>
                </a:lnTo>
                <a:lnTo>
                  <a:pt x="859156" y="853631"/>
                </a:lnTo>
                <a:cubicBezTo>
                  <a:pt x="859156" y="924325"/>
                  <a:pt x="839864" y="959672"/>
                  <a:pt x="801281" y="959672"/>
                </a:cubicBezTo>
                <a:lnTo>
                  <a:pt x="745889" y="959672"/>
                </a:lnTo>
                <a:lnTo>
                  <a:pt x="738131" y="909693"/>
                </a:lnTo>
                <a:lnTo>
                  <a:pt x="787384" y="909693"/>
                </a:lnTo>
                <a:cubicBezTo>
                  <a:pt x="803104" y="910847"/>
                  <a:pt x="810964" y="893945"/>
                  <a:pt x="810964" y="858989"/>
                </a:cubicBezTo>
                <a:lnTo>
                  <a:pt x="812722" y="684665"/>
                </a:lnTo>
                <a:lnTo>
                  <a:pt x="806611" y="684665"/>
                </a:lnTo>
                <a:cubicBezTo>
                  <a:pt x="807745" y="784622"/>
                  <a:pt x="754846" y="878365"/>
                  <a:pt x="647913" y="965894"/>
                </a:cubicBezTo>
                <a:lnTo>
                  <a:pt x="620817" y="928836"/>
                </a:lnTo>
                <a:cubicBezTo>
                  <a:pt x="707249" y="864505"/>
                  <a:pt x="754521" y="783115"/>
                  <a:pt x="762632" y="684665"/>
                </a:cubicBezTo>
                <a:lnTo>
                  <a:pt x="744912" y="684665"/>
                </a:lnTo>
                <a:cubicBezTo>
                  <a:pt x="740354" y="753219"/>
                  <a:pt x="702850" y="815448"/>
                  <a:pt x="632398" y="871351"/>
                </a:cubicBezTo>
                <a:lnTo>
                  <a:pt x="603293" y="836274"/>
                </a:lnTo>
                <a:cubicBezTo>
                  <a:pt x="661745" y="790566"/>
                  <a:pt x="694431" y="740029"/>
                  <a:pt x="701352" y="684665"/>
                </a:cubicBezTo>
                <a:lnTo>
                  <a:pt x="682265" y="684665"/>
                </a:lnTo>
                <a:cubicBezTo>
                  <a:pt x="670079" y="713668"/>
                  <a:pt x="652787" y="739704"/>
                  <a:pt x="630389" y="762772"/>
                </a:cubicBezTo>
                <a:lnTo>
                  <a:pt x="628517" y="761474"/>
                </a:lnTo>
                <a:lnTo>
                  <a:pt x="636779" y="792156"/>
                </a:lnTo>
                <a:lnTo>
                  <a:pt x="582503" y="815345"/>
                </a:lnTo>
                <a:lnTo>
                  <a:pt x="582503" y="967652"/>
                </a:lnTo>
                <a:lnTo>
                  <a:pt x="534311" y="967652"/>
                </a:lnTo>
                <a:lnTo>
                  <a:pt x="534311" y="829326"/>
                </a:lnTo>
                <a:lnTo>
                  <a:pt x="492621" y="845511"/>
                </a:lnTo>
                <a:cubicBezTo>
                  <a:pt x="490779" y="854571"/>
                  <a:pt x="484705" y="855985"/>
                  <a:pt x="474398" y="849753"/>
                </a:cubicBezTo>
                <a:lnTo>
                  <a:pt x="461450" y="806165"/>
                </a:lnTo>
                <a:lnTo>
                  <a:pt x="534311" y="784901"/>
                </a:lnTo>
                <a:lnTo>
                  <a:pt x="534311" y="688153"/>
                </a:lnTo>
                <a:lnTo>
                  <a:pt x="517093" y="688153"/>
                </a:lnTo>
                <a:cubicBezTo>
                  <a:pt x="515047" y="706794"/>
                  <a:pt x="509866" y="727583"/>
                  <a:pt x="501550" y="750521"/>
                </a:cubicBezTo>
                <a:lnTo>
                  <a:pt x="459720" y="736290"/>
                </a:lnTo>
                <a:cubicBezTo>
                  <a:pt x="473729" y="692906"/>
                  <a:pt x="480733" y="645049"/>
                  <a:pt x="480733" y="592717"/>
                </a:cubicBezTo>
                <a:lnTo>
                  <a:pt x="524237" y="600168"/>
                </a:lnTo>
                <a:cubicBezTo>
                  <a:pt x="529223" y="606809"/>
                  <a:pt x="528674" y="612437"/>
                  <a:pt x="522591" y="617051"/>
                </a:cubicBezTo>
                <a:lnTo>
                  <a:pt x="519465" y="643533"/>
                </a:lnTo>
                <a:lnTo>
                  <a:pt x="534311" y="643533"/>
                </a:lnTo>
                <a:close/>
                <a:moveTo>
                  <a:pt x="167906" y="212750"/>
                </a:moveTo>
                <a:cubicBezTo>
                  <a:pt x="161581" y="224786"/>
                  <a:pt x="151209" y="239762"/>
                  <a:pt x="136791" y="257677"/>
                </a:cubicBezTo>
                <a:cubicBezTo>
                  <a:pt x="159171" y="263612"/>
                  <a:pt x="186509" y="272858"/>
                  <a:pt x="218805" y="285415"/>
                </a:cubicBezTo>
                <a:cubicBezTo>
                  <a:pt x="239939" y="261100"/>
                  <a:pt x="253966" y="236878"/>
                  <a:pt x="260886" y="212750"/>
                </a:cubicBezTo>
                <a:close/>
                <a:moveTo>
                  <a:pt x="549213" y="149712"/>
                </a:moveTo>
                <a:lnTo>
                  <a:pt x="549213" y="257398"/>
                </a:lnTo>
                <a:lnTo>
                  <a:pt x="582643" y="243390"/>
                </a:lnTo>
                <a:lnTo>
                  <a:pt x="586457" y="257454"/>
                </a:lnTo>
                <a:lnTo>
                  <a:pt x="588587" y="236497"/>
                </a:lnTo>
                <a:lnTo>
                  <a:pt x="588587" y="149712"/>
                </a:lnTo>
                <a:close/>
                <a:moveTo>
                  <a:pt x="164445" y="96301"/>
                </a:moveTo>
                <a:lnTo>
                  <a:pt x="207643" y="110895"/>
                </a:lnTo>
                <a:cubicBezTo>
                  <a:pt x="216442" y="117741"/>
                  <a:pt x="216284" y="123155"/>
                  <a:pt x="207168" y="127136"/>
                </a:cubicBezTo>
                <a:cubicBezTo>
                  <a:pt x="203038" y="137461"/>
                  <a:pt x="195923" y="151125"/>
                  <a:pt x="185821" y="168129"/>
                </a:cubicBezTo>
                <a:lnTo>
                  <a:pt x="395948" y="168129"/>
                </a:lnTo>
                <a:lnTo>
                  <a:pt x="395948" y="212750"/>
                </a:lnTo>
                <a:lnTo>
                  <a:pt x="309023" y="212750"/>
                </a:lnTo>
                <a:cubicBezTo>
                  <a:pt x="301302" y="247278"/>
                  <a:pt x="285331" y="278262"/>
                  <a:pt x="261109" y="305702"/>
                </a:cubicBezTo>
                <a:cubicBezTo>
                  <a:pt x="298298" y="320808"/>
                  <a:pt x="335068" y="342770"/>
                  <a:pt x="371419" y="371586"/>
                </a:cubicBezTo>
                <a:lnTo>
                  <a:pt x="335030" y="409956"/>
                </a:lnTo>
                <a:cubicBezTo>
                  <a:pt x="296540" y="380246"/>
                  <a:pt x="261602" y="357485"/>
                  <a:pt x="230218" y="341672"/>
                </a:cubicBezTo>
                <a:cubicBezTo>
                  <a:pt x="185626" y="378916"/>
                  <a:pt x="116169" y="402264"/>
                  <a:pt x="21850" y="411714"/>
                </a:cubicBezTo>
                <a:lnTo>
                  <a:pt x="14008" y="361010"/>
                </a:lnTo>
                <a:cubicBezTo>
                  <a:pt x="88515" y="358573"/>
                  <a:pt x="146298" y="345039"/>
                  <a:pt x="187356" y="320408"/>
                </a:cubicBezTo>
                <a:cubicBezTo>
                  <a:pt x="160306" y="310065"/>
                  <a:pt x="136512" y="300809"/>
                  <a:pt x="115974" y="292642"/>
                </a:cubicBezTo>
                <a:cubicBezTo>
                  <a:pt x="112849" y="298130"/>
                  <a:pt x="107212" y="305135"/>
                  <a:pt x="99063" y="313655"/>
                </a:cubicBezTo>
                <a:lnTo>
                  <a:pt x="63038" y="288875"/>
                </a:lnTo>
                <a:cubicBezTo>
                  <a:pt x="79520" y="265621"/>
                  <a:pt x="97612" y="240246"/>
                  <a:pt x="117313" y="212750"/>
                </a:cubicBezTo>
                <a:lnTo>
                  <a:pt x="0" y="212750"/>
                </a:lnTo>
                <a:lnTo>
                  <a:pt x="0" y="168129"/>
                </a:lnTo>
                <a:lnTo>
                  <a:pt x="134587" y="168129"/>
                </a:lnTo>
                <a:cubicBezTo>
                  <a:pt x="147665" y="140838"/>
                  <a:pt x="157618" y="116895"/>
                  <a:pt x="164445" y="96301"/>
                </a:cubicBezTo>
                <a:close/>
                <a:moveTo>
                  <a:pt x="170892" y="28"/>
                </a:moveTo>
                <a:lnTo>
                  <a:pt x="212108" y="28"/>
                </a:lnTo>
                <a:cubicBezTo>
                  <a:pt x="224926" y="2204"/>
                  <a:pt x="227251" y="7841"/>
                  <a:pt x="219084" y="16938"/>
                </a:cubicBezTo>
                <a:lnTo>
                  <a:pt x="219084" y="50815"/>
                </a:lnTo>
                <a:lnTo>
                  <a:pt x="385427" y="50815"/>
                </a:lnTo>
                <a:lnTo>
                  <a:pt x="385427" y="147284"/>
                </a:lnTo>
                <a:lnTo>
                  <a:pt x="337235" y="147284"/>
                </a:lnTo>
                <a:lnTo>
                  <a:pt x="337235" y="95436"/>
                </a:lnTo>
                <a:lnTo>
                  <a:pt x="56229" y="95436"/>
                </a:lnTo>
                <a:lnTo>
                  <a:pt x="56229" y="147284"/>
                </a:lnTo>
                <a:lnTo>
                  <a:pt x="8036" y="147284"/>
                </a:lnTo>
                <a:lnTo>
                  <a:pt x="8036" y="50815"/>
                </a:lnTo>
                <a:lnTo>
                  <a:pt x="170892" y="50815"/>
                </a:lnTo>
                <a:close/>
                <a:moveTo>
                  <a:pt x="719909" y="0"/>
                </a:moveTo>
                <a:lnTo>
                  <a:pt x="761962" y="3655"/>
                </a:lnTo>
                <a:cubicBezTo>
                  <a:pt x="774222" y="5720"/>
                  <a:pt x="776268" y="11311"/>
                  <a:pt x="768101" y="20426"/>
                </a:cubicBezTo>
                <a:lnTo>
                  <a:pt x="768101" y="84078"/>
                </a:lnTo>
                <a:lnTo>
                  <a:pt x="816689" y="84078"/>
                </a:lnTo>
                <a:lnTo>
                  <a:pt x="800416" y="66038"/>
                </a:lnTo>
                <a:cubicBezTo>
                  <a:pt x="792081" y="58419"/>
                  <a:pt x="782993" y="51587"/>
                  <a:pt x="773152" y="45541"/>
                </a:cubicBezTo>
                <a:lnTo>
                  <a:pt x="801671" y="14008"/>
                </a:lnTo>
                <a:cubicBezTo>
                  <a:pt x="826395" y="26603"/>
                  <a:pt x="844394" y="42211"/>
                  <a:pt x="855668" y="60833"/>
                </a:cubicBezTo>
                <a:lnTo>
                  <a:pt x="830823" y="84078"/>
                </a:lnTo>
                <a:lnTo>
                  <a:pt x="864403" y="84078"/>
                </a:lnTo>
                <a:lnTo>
                  <a:pt x="864403" y="128699"/>
                </a:lnTo>
                <a:lnTo>
                  <a:pt x="769859" y="128699"/>
                </a:lnTo>
                <a:lnTo>
                  <a:pt x="771534" y="155823"/>
                </a:lnTo>
                <a:cubicBezTo>
                  <a:pt x="772687" y="189532"/>
                  <a:pt x="774371" y="221056"/>
                  <a:pt x="776585" y="250394"/>
                </a:cubicBezTo>
                <a:cubicBezTo>
                  <a:pt x="789495" y="215066"/>
                  <a:pt x="799895" y="180631"/>
                  <a:pt x="807783" y="147088"/>
                </a:cubicBezTo>
                <a:lnTo>
                  <a:pt x="851287" y="167822"/>
                </a:lnTo>
                <a:cubicBezTo>
                  <a:pt x="854208" y="176547"/>
                  <a:pt x="852301" y="181728"/>
                  <a:pt x="845566" y="183365"/>
                </a:cubicBezTo>
                <a:cubicBezTo>
                  <a:pt x="827447" y="234302"/>
                  <a:pt x="809801" y="272672"/>
                  <a:pt x="792630" y="298475"/>
                </a:cubicBezTo>
                <a:cubicBezTo>
                  <a:pt x="809076" y="330659"/>
                  <a:pt x="821298" y="346751"/>
                  <a:pt x="829298" y="346751"/>
                </a:cubicBezTo>
                <a:cubicBezTo>
                  <a:pt x="829447" y="346751"/>
                  <a:pt x="831400" y="329226"/>
                  <a:pt x="835158" y="294177"/>
                </a:cubicBezTo>
                <a:lnTo>
                  <a:pt x="878411" y="317394"/>
                </a:lnTo>
                <a:cubicBezTo>
                  <a:pt x="870951" y="373261"/>
                  <a:pt x="858077" y="401194"/>
                  <a:pt x="839790" y="401194"/>
                </a:cubicBezTo>
                <a:cubicBezTo>
                  <a:pt x="808313" y="401194"/>
                  <a:pt x="782240" y="378433"/>
                  <a:pt x="761572" y="332910"/>
                </a:cubicBezTo>
                <a:cubicBezTo>
                  <a:pt x="735415" y="368424"/>
                  <a:pt x="704236" y="394692"/>
                  <a:pt x="668033" y="411714"/>
                </a:cubicBezTo>
                <a:lnTo>
                  <a:pt x="645318" y="375968"/>
                </a:lnTo>
                <a:cubicBezTo>
                  <a:pt x="690395" y="348099"/>
                  <a:pt x="722495" y="320231"/>
                  <a:pt x="741619" y="292363"/>
                </a:cubicBezTo>
                <a:cubicBezTo>
                  <a:pt x="733471" y="259342"/>
                  <a:pt x="728243" y="216545"/>
                  <a:pt x="725937" y="163971"/>
                </a:cubicBezTo>
                <a:lnTo>
                  <a:pt x="722169" y="128699"/>
                </a:lnTo>
                <a:lnTo>
                  <a:pt x="636779" y="128699"/>
                </a:lnTo>
                <a:lnTo>
                  <a:pt x="636779" y="169887"/>
                </a:lnTo>
                <a:lnTo>
                  <a:pt x="713798" y="169887"/>
                </a:lnTo>
                <a:lnTo>
                  <a:pt x="712068" y="273165"/>
                </a:lnTo>
                <a:cubicBezTo>
                  <a:pt x="712068" y="309944"/>
                  <a:pt x="701529" y="328333"/>
                  <a:pt x="680451" y="328333"/>
                </a:cubicBezTo>
                <a:lnTo>
                  <a:pt x="642305" y="328333"/>
                </a:lnTo>
                <a:lnTo>
                  <a:pt x="638314" y="283713"/>
                </a:lnTo>
                <a:lnTo>
                  <a:pt x="668201" y="283713"/>
                </a:lnTo>
                <a:cubicBezTo>
                  <a:pt x="669298" y="283713"/>
                  <a:pt x="669847" y="282550"/>
                  <a:pt x="669847" y="280225"/>
                </a:cubicBezTo>
                <a:lnTo>
                  <a:pt x="671577" y="214508"/>
                </a:lnTo>
                <a:lnTo>
                  <a:pt x="636779" y="214508"/>
                </a:lnTo>
                <a:lnTo>
                  <a:pt x="636779" y="248747"/>
                </a:lnTo>
                <a:cubicBezTo>
                  <a:pt x="636779" y="313674"/>
                  <a:pt x="607711" y="365661"/>
                  <a:pt x="549575" y="404710"/>
                </a:cubicBezTo>
                <a:lnTo>
                  <a:pt x="522758" y="367456"/>
                </a:lnTo>
                <a:cubicBezTo>
                  <a:pt x="544701" y="352518"/>
                  <a:pt x="561158" y="334135"/>
                  <a:pt x="572130" y="312309"/>
                </a:cubicBezTo>
                <a:lnTo>
                  <a:pt x="580925" y="287139"/>
                </a:lnTo>
                <a:lnTo>
                  <a:pt x="489188" y="329505"/>
                </a:lnTo>
                <a:cubicBezTo>
                  <a:pt x="487291" y="338770"/>
                  <a:pt x="481272" y="340370"/>
                  <a:pt x="471133" y="334305"/>
                </a:cubicBezTo>
                <a:lnTo>
                  <a:pt x="450958" y="290940"/>
                </a:lnTo>
                <a:lnTo>
                  <a:pt x="501020" y="272885"/>
                </a:lnTo>
                <a:lnTo>
                  <a:pt x="501020" y="149712"/>
                </a:lnTo>
                <a:lnTo>
                  <a:pt x="461450" y="149712"/>
                </a:lnTo>
                <a:lnTo>
                  <a:pt x="461450" y="105091"/>
                </a:lnTo>
                <a:lnTo>
                  <a:pt x="501020" y="105091"/>
                </a:lnTo>
                <a:lnTo>
                  <a:pt x="501020" y="12278"/>
                </a:lnTo>
                <a:lnTo>
                  <a:pt x="542264" y="12278"/>
                </a:lnTo>
                <a:cubicBezTo>
                  <a:pt x="555082" y="14455"/>
                  <a:pt x="557398" y="20092"/>
                  <a:pt x="549213" y="29189"/>
                </a:cubicBezTo>
                <a:lnTo>
                  <a:pt x="549213" y="105091"/>
                </a:lnTo>
                <a:lnTo>
                  <a:pt x="588587" y="105091"/>
                </a:lnTo>
                <a:lnTo>
                  <a:pt x="588587" y="84078"/>
                </a:lnTo>
                <a:lnTo>
                  <a:pt x="719909" y="84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7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6"/>
    </mc:Choice>
    <mc:Fallback xmlns="">
      <p:transition advTm="3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6675" y="7620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6200" y="116205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6200" y="2219326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675" y="3286126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6200" y="4371976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6200" y="542925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625" y="71476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画像を鮮明にする</a:t>
            </a:r>
            <a:endParaRPr kumimoji="1" lang="ja-JP" altLang="en-US" sz="1400" dirty="0"/>
          </a:p>
        </p:txBody>
      </p:sp>
      <p:sp>
        <p:nvSpPr>
          <p:cNvPr id="32" name="正方形/長方形 31"/>
          <p:cNvSpPr/>
          <p:nvPr/>
        </p:nvSpPr>
        <p:spPr>
          <a:xfrm>
            <a:off x="114300" y="385210"/>
            <a:ext cx="675216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書式</a:t>
            </a:r>
            <a:r>
              <a:rPr lang="ja-JP" altLang="en-US" sz="1400" dirty="0" smtClean="0"/>
              <a:t>＞タブの＜修正＞をクリック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＜シャープネス＞や＜明るさ</a:t>
            </a:r>
            <a:r>
              <a:rPr lang="en-US" altLang="ja-JP" sz="1400" dirty="0" smtClean="0"/>
              <a:t>/</a:t>
            </a:r>
            <a:r>
              <a:rPr lang="ja-JP" altLang="en-US" sz="1400" dirty="0" smtClean="0"/>
              <a:t>コントラスト＞をクリック</a:t>
            </a:r>
            <a:endParaRPr lang="en-US" altLang="ja-JP" sz="1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738" y="1191542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画像を鮮やか</a:t>
            </a:r>
            <a:r>
              <a:rPr kumimoji="1" lang="en-US" altLang="ja-JP" sz="2000" dirty="0" smtClean="0"/>
              <a:t>/</a:t>
            </a:r>
            <a:r>
              <a:rPr kumimoji="1" lang="ja-JP" altLang="en-US" sz="2000" dirty="0" smtClean="0"/>
              <a:t>セピア調にする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42413" y="1505276"/>
            <a:ext cx="675216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書式</a:t>
            </a:r>
            <a:r>
              <a:rPr lang="ja-JP" altLang="en-US" sz="1400" dirty="0" smtClean="0"/>
              <a:t>＞タブの＜色＞をクリック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＜色の彩度＞</a:t>
            </a:r>
            <a:r>
              <a:rPr lang="ja-JP" altLang="en-US" sz="1400" smtClean="0"/>
              <a:t>や＜色のトーン＞や＜色の変更＞を</a:t>
            </a:r>
            <a:r>
              <a:rPr lang="ja-JP" altLang="en-US" sz="1400" dirty="0" smtClean="0"/>
              <a:t>クリック</a:t>
            </a:r>
            <a:endParaRPr lang="en-US" altLang="ja-JP" sz="14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203" y="2292208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画像をアート効果で加工する</a:t>
            </a:r>
            <a:endParaRPr kumimoji="1"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50878" y="2605942"/>
            <a:ext cx="6752167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書式</a:t>
            </a:r>
            <a:r>
              <a:rPr lang="ja-JP" altLang="en-US" sz="1400" dirty="0" smtClean="0"/>
              <a:t>＞タブの＜アート効果＞をクリック</a:t>
            </a:r>
            <a:endParaRPr lang="en-US" altLang="ja-JP" sz="14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325" y="3366405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画像を額縁などで目立たせる</a:t>
            </a:r>
            <a:endParaRPr kumimoji="1" lang="ja-JP" altLang="en-US" sz="1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42000" y="3680139"/>
            <a:ext cx="6752167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書式</a:t>
            </a:r>
            <a:r>
              <a:rPr lang="ja-JP" altLang="en-US" sz="1400" dirty="0" smtClean="0"/>
              <a:t>＞タブの＜図のスタイル＞をクリック</a:t>
            </a:r>
            <a:endParaRPr lang="en-US" altLang="ja-JP" sz="14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8069" y="4409202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画像の周囲をぼかす</a:t>
            </a:r>
            <a:endParaRPr kumimoji="1" lang="ja-JP" altLang="en-US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184744" y="4722936"/>
            <a:ext cx="675216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書式</a:t>
            </a:r>
            <a:r>
              <a:rPr lang="ja-JP" altLang="en-US" sz="1400" dirty="0" smtClean="0"/>
              <a:t>＞タブの＜図の効果＞をクリック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＜ぼかし＞から任意のぼかしを指定する</a:t>
            </a:r>
            <a:endParaRPr lang="en-US" altLang="ja-JP" sz="14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736" y="5459069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画像の書式設定を</a:t>
            </a:r>
            <a:r>
              <a:rPr kumimoji="1" lang="ja-JP" altLang="en-US" sz="2000" dirty="0"/>
              <a:t>リセット</a:t>
            </a:r>
            <a:endParaRPr kumimoji="1" lang="ja-JP" altLang="en-US" sz="14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42411" y="5772803"/>
            <a:ext cx="6752167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書式</a:t>
            </a:r>
            <a:r>
              <a:rPr lang="ja-JP" altLang="en-US" sz="1400" dirty="0" smtClean="0"/>
              <a:t>＞タブの＜図のリセット＞をクリック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4169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4"/>
    </mc:Choice>
    <mc:Fallback xmlns="">
      <p:transition advTm="5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6675" y="7620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6200" y="116205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6200" y="2219326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675" y="3286126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6200" y="4371976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6200" y="5429251"/>
            <a:ext cx="9753600" cy="9905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625" y="71476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書式設定を残したまま他の画像に差し替える</a:t>
            </a:r>
            <a:endParaRPr kumimoji="1" lang="ja-JP" altLang="en-US" sz="1400" dirty="0"/>
          </a:p>
        </p:txBody>
      </p:sp>
      <p:sp>
        <p:nvSpPr>
          <p:cNvPr id="32" name="正方形/長方形 31"/>
          <p:cNvSpPr/>
          <p:nvPr/>
        </p:nvSpPr>
        <p:spPr>
          <a:xfrm>
            <a:off x="114300" y="385210"/>
            <a:ext cx="675216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画像をクリックして＜書式＞タブの＜図の変更＞をクリック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代わりに挿入する画像をクリック</a:t>
            </a:r>
            <a:endParaRPr lang="en-US" altLang="ja-JP" sz="1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738" y="1191542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スクリーンショットをすばやく挿入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42413" y="1505276"/>
            <a:ext cx="675216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</a:t>
            </a:r>
            <a:r>
              <a:rPr lang="ja-JP" altLang="en-US" sz="1400" dirty="0"/>
              <a:t>挿入</a:t>
            </a:r>
            <a:r>
              <a:rPr lang="ja-JP" altLang="en-US" sz="1400" dirty="0" smtClean="0"/>
              <a:t>＞タブの＜スクリーンショット＞をクリック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目的のウィンドウをクリック</a:t>
            </a:r>
            <a:endParaRPr lang="en-US" altLang="ja-JP" sz="14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203" y="2292208"/>
            <a:ext cx="561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複数の写真を上手にスライド表示する</a:t>
            </a:r>
            <a:endParaRPr kumimoji="1"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50878" y="2605942"/>
            <a:ext cx="6752167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＜挿入＞タブの＜フォトアルバム＞を使ってフォトアルバムを作成する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8805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7"/>
    </mc:Choice>
    <mc:Fallback xmlns="">
      <p:transition advTm="3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上側に影付き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966FF"/>
          </a:solidFill>
        </a:ln>
      </a:spPr>
      <a:bodyPr wrap="square" rtlCol="0" anchor="ctr">
        <a:spAutoFit/>
      </a:bodyPr>
      <a:lstStyle>
        <a:defPPr algn="ctr">
          <a:defRPr kumimoji="1" sz="1400" dirty="0" smtClean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edou.potx" id="{B2CABF62-A014-4DF0-B29A-29CF278BA9E0}" vid="{2F105F54-71C7-44AA-82B9-87B9800CA981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0</TotalTime>
  <Words>447</Words>
  <Application>Microsoft Office PowerPoint</Application>
  <PresentationFormat>A4 210 x 297 mm</PresentationFormat>
  <Paragraphs>63</Paragraphs>
  <Slides>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  <vt:variant>
        <vt:lpstr>目的別スライド ショー</vt:lpstr>
      </vt:variant>
      <vt:variant>
        <vt:i4>1</vt:i4>
      </vt:variant>
    </vt:vector>
  </HeadingPairs>
  <TitlesOfParts>
    <vt:vector size="12" baseType="lpstr">
      <vt:lpstr>ＭＳ Ｐゴシック</vt:lpstr>
      <vt:lpstr>Tw Cen MT</vt:lpstr>
      <vt:lpstr>Arial</vt:lpstr>
      <vt:lpstr>Calibri</vt:lpstr>
      <vt:lpstr>Calibri Light</vt:lpstr>
      <vt:lpstr>しずく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プレゼン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2020-05-08T23:07:48Z</dcterms:created>
  <dcterms:modified xsi:type="dcterms:W3CDTF">2020-05-09T20:38:17Z</dcterms:modified>
  <cp:contentStatus/>
</cp:coreProperties>
</file>