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6" r:id="rId1"/>
    <p:sldMasterId id="21474837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906000" cy="6858000" type="A4"/>
  <p:notesSz cx="6858000" cy="9144000"/>
  <p:custShowLst>
    <p:custShow name="プレゼン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9D9D9"/>
    <a:srgbClr val="000000"/>
    <a:srgbClr val="EDEDE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 showGuides="1">
      <p:cViewPr varScale="1">
        <p:scale>
          <a:sx n="71" d="100"/>
          <a:sy n="71" d="100"/>
        </p:scale>
        <p:origin x="84" y="8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8CFC-BF3E-4536-94E2-EB48393130C7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D455E-63A5-4ED6-BA4F-D5892A33C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5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8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1414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79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85076" y="6492875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50" r:id="rId3"/>
    <p:sldLayoutId id="2147483753" r:id="rId4"/>
    <p:sldLayoutId id="2147483755" r:id="rId5"/>
    <p:sldLayoutId id="2147483757" r:id="rId6"/>
    <p:sldLayoutId id="2147483758" r:id="rId7"/>
    <p:sldLayoutId id="214748376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59" r:id="rId3"/>
    <p:sldLayoutId id="214748375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行をすばやく挿入する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675216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右下のセルにカーソルを移動して</a:t>
            </a:r>
            <a:r>
              <a:rPr lang="en-US" altLang="ja-JP" sz="1400" dirty="0" smtClean="0"/>
              <a:t>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738" y="1191542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行の高さや列の幅を指定の数値で揃える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42413" y="1505276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表を選択して＜レイアウト＞タブの＜セルサイズ＞グループで</a:t>
            </a:r>
            <a:endParaRPr lang="en-US" altLang="ja-JP" sz="1400" dirty="0" smtClean="0"/>
          </a:p>
          <a:p>
            <a:r>
              <a:rPr lang="ja-JP" altLang="en-US" sz="1400" dirty="0" smtClean="0"/>
              <a:t>＜高さ＞や＜幅＞を</a:t>
            </a:r>
            <a:r>
              <a:rPr lang="en-US" altLang="ja-JP" sz="1400" dirty="0" smtClean="0"/>
              <a:t>cm</a:t>
            </a:r>
            <a:r>
              <a:rPr lang="ja-JP" altLang="en-US" sz="1400" dirty="0" smtClean="0"/>
              <a:t>単位の数値で指定する</a:t>
            </a:r>
            <a:endParaRPr lang="en-US" altLang="ja-JP" sz="14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4203" y="2292208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入力するセルにすばやく移動する</a:t>
            </a:r>
            <a:endParaRPr kumimoji="1" lang="ja-JP" altLang="en-US" sz="1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50879" y="2605942"/>
            <a:ext cx="4065522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Tab</a:t>
            </a:r>
            <a:r>
              <a:rPr lang="ja-JP" altLang="en-US" sz="1400" dirty="0" smtClean="0"/>
              <a:t>で右のセル、</a:t>
            </a:r>
            <a:r>
              <a:rPr lang="en-US" altLang="ja-JP" sz="1400" dirty="0" err="1" smtClean="0"/>
              <a:t>SHIFT+Tab</a:t>
            </a:r>
            <a:r>
              <a:rPr lang="ja-JP" altLang="en-US" sz="1400" dirty="0" smtClean="0"/>
              <a:t>で左のセルに移動</a:t>
            </a:r>
            <a:endParaRPr lang="en-US" altLang="ja-JP" sz="14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737" y="3367472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セル内の文字を縦書きにする</a:t>
            </a:r>
            <a:endParaRPr kumimoji="1" lang="ja-JP" altLang="en-US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42412" y="3681206"/>
            <a:ext cx="702038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セルをクリックして、＜レイアウト＞タブの＜文字列の方向＞から＜縦書き＞をクリック</a:t>
            </a:r>
            <a:endParaRPr lang="en-US" altLang="ja-JP" sz="1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271" y="4485072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セルの文字を目立たせる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133946" y="4798806"/>
            <a:ext cx="702038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文字またはセルをクリックして、＜デザイン＞タブの＜クイックスタイル＞からスタイルを指定</a:t>
            </a:r>
            <a:endParaRPr lang="en-US" altLang="ja-JP" sz="1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668" y="5509539"/>
            <a:ext cx="6874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タイトルの行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集計行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最初の列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最後の列を目立たせる</a:t>
            </a:r>
            <a:endParaRPr kumimoji="1" lang="ja-JP" altLang="en-US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42877" y="5891006"/>
            <a:ext cx="702038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＜デザイン＞タブの＜表スタイルのオプション＞からスタイルを指定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18809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44"/>
    </mc:Choice>
    <mc:Fallback xmlns="">
      <p:transition advTm="5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表を立体的にする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97366" y="444477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＜デザイン＞タブの＜効果＞をクリック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＜セルの面取り＞にマウスポインタをあわせ、面取りの種類を指定</a:t>
            </a:r>
            <a:endParaRPr lang="en-US" altLang="ja-JP" sz="1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738" y="1191542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表の縦横比を固定する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42412" y="1505276"/>
            <a:ext cx="862058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＜レイアウト＞タブの＜縦横比を固定する＞をクリックしてオンにして＜高さ＞や＜幅＞の数値を指定する</a:t>
            </a:r>
            <a:endParaRPr lang="en-US" altLang="ja-JP" sz="1400" dirty="0" smtClean="0"/>
          </a:p>
          <a:p>
            <a:r>
              <a:rPr lang="en-US" altLang="ja-JP" sz="1400" dirty="0" smtClean="0"/>
              <a:t>SHIFT</a:t>
            </a:r>
            <a:r>
              <a:rPr lang="ja-JP" altLang="en-US" sz="1400" dirty="0" smtClean="0"/>
              <a:t>を押しながら四隅のハンドルをドラッグする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197472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52"/>
    </mc:Choice>
    <mc:Fallback xmlns="">
      <p:transition advTm="55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側に影付き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9966FF"/>
          </a:solidFill>
        </a:ln>
      </a:spPr>
      <a:bodyPr wrap="square" rtlCol="0" anchor="ctr">
        <a:spAutoFit/>
      </a:bodyPr>
      <a:lstStyle>
        <a:defPPr algn="ctr">
          <a:defRPr kumimoji="1" sz="14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edou.potx" id="{B2CABF62-A014-4DF0-B29A-29CF278BA9E0}" vid="{2F105F54-71C7-44AA-82B9-87B9800CA981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0</TotalTime>
  <Words>246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10" baseType="lpstr">
      <vt:lpstr>ＭＳ Ｐゴシック</vt:lpstr>
      <vt:lpstr>Tw Cen MT</vt:lpstr>
      <vt:lpstr>Arial</vt:lpstr>
      <vt:lpstr>Calibri</vt:lpstr>
      <vt:lpstr>Calibri Light</vt:lpstr>
      <vt:lpstr>しずく</vt:lpstr>
      <vt:lpstr>デザインの設定</vt:lpstr>
      <vt:lpstr>PowerPoint プレゼンテーション</vt:lpstr>
      <vt:lpstr>PowerPoint プレゼンテーション</vt:lpstr>
      <vt:lpstr>プレゼン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2020-05-08T23:07:48Z</dcterms:created>
  <dcterms:modified xsi:type="dcterms:W3CDTF">2020-05-09T20:38:31Z</dcterms:modified>
  <cp:contentStatus/>
</cp:coreProperties>
</file>