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746" r:id="rId1"/>
    <p:sldMasterId id="2147483749" r:id="rId2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9906000" cy="6858000" type="A4"/>
  <p:notesSz cx="6858000" cy="9144000"/>
  <p:custShowLst>
    <p:custShow name="プレゼン" id="0">
      <p:sldLst/>
    </p:custShow>
  </p:custShow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D9D9D9"/>
    <a:srgbClr val="000000"/>
    <a:srgbClr val="EDEDED"/>
    <a:srgbClr val="FFCA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429" autoAdjust="0"/>
  </p:normalViewPr>
  <p:slideViewPr>
    <p:cSldViewPr snapToGrid="0" showGuides="1">
      <p:cViewPr varScale="1">
        <p:scale>
          <a:sx n="71" d="100"/>
          <a:sy n="71" d="100"/>
        </p:scale>
        <p:origin x="84" y="88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-377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246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668CFC-BF3E-4536-94E2-EB48393130C7}" type="datetimeFigureOut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BD455E-63A5-4ED6-BA4F-D5892A33C7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051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5C7A85-071A-4019-8158-CE3AEF2ACE2A}" type="datetimeFigureOut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CAFAE-610A-4CF4-AC8C-AB5FD0D7C0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9465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CAFAE-610A-4CF4-AC8C-AB5FD0D7C09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0526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CAFAE-610A-4CF4-AC8C-AB5FD0D7C09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0581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742441" y="2367094"/>
            <a:ext cx="8420609" cy="342410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B8C41DB-283E-4F31-86F5-FB92BC6E611C}" type="datetime1">
              <a:rPr lang="en-US" altLang="ja-JP" smtClean="0"/>
              <a:t>5/10/2020</a:t>
            </a:fld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smtClean="0"/>
              <a:t>https://coredou.com/</a:t>
            </a:r>
            <a:endParaRPr lang="en-US" altLang="ja-JP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874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0CEE-576C-4394-9EB5-A7F295EE0FEF}" type="datetimeFigureOut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A5E4-B531-4B70-82C2-A4DB55FF9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143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0CEE-576C-4394-9EB5-A7F295EE0FEF}" type="datetimeFigureOut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A5E4-B531-4B70-82C2-A4DB55FF9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4711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0CEE-576C-4394-9EB5-A7F295EE0FEF}" type="datetimeFigureOut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A5E4-B531-4B70-82C2-A4DB55FF9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5927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9" name="タイトル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1DB-283E-4F31-86F5-FB92BC6E611C}" type="datetime1">
              <a:rPr lang="en-US" altLang="ja-JP" smtClean="0"/>
              <a:t>5/10/2020</a:t>
            </a:fld>
            <a:endParaRPr lang="en-US" dirty="0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https://coredou.com/</a:t>
            </a:r>
            <a:endParaRPr lang="en-US" altLang="ja-JP" dirty="0"/>
          </a:p>
        </p:txBody>
      </p:sp>
      <p:sp>
        <p:nvSpPr>
          <p:cNvPr id="12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964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1DB-283E-4F31-86F5-FB92BC6E611C}" type="datetime1">
              <a:rPr lang="en-US" altLang="ja-JP" smtClean="0"/>
              <a:t>5/10/2020</a:t>
            </a:fld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https://coredou.com/</a:t>
            </a:r>
            <a:endParaRPr lang="en-US" altLang="ja-JP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175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95762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825625"/>
            <a:ext cx="419576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8" name="日付プレースホルダー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1DB-283E-4F31-86F5-FB92BC6E611C}" type="datetime1">
              <a:rPr lang="en-US" altLang="ja-JP" smtClean="0"/>
              <a:t>5/10/2020</a:t>
            </a:fld>
            <a:endParaRPr lang="en-US" dirty="0"/>
          </a:p>
        </p:txBody>
      </p:sp>
      <p:sp>
        <p:nvSpPr>
          <p:cNvPr id="9" name="フッター プレースホルダー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https://coredou.com/</a:t>
            </a:r>
            <a:endParaRPr lang="en-US" altLang="ja-JP" dirty="0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062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1DB-283E-4F31-86F5-FB92BC6E611C}" type="datetime1">
              <a:rPr lang="en-US" altLang="ja-JP" smtClean="0"/>
              <a:t>5/10/2020</a:t>
            </a:fld>
            <a:endParaRPr lang="en-US" dirty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https://coredou.com/</a:t>
            </a:r>
            <a:endParaRPr lang="en-US" altLang="ja-JP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690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8" name="日付プレースホルダー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1DB-283E-4F31-86F5-FB92BC6E611C}" type="datetime1">
              <a:rPr lang="en-US" altLang="ja-JP" smtClean="0"/>
              <a:t>5/10/2020</a:t>
            </a:fld>
            <a:endParaRPr lang="en-US" dirty="0"/>
          </a:p>
        </p:txBody>
      </p:sp>
      <p:sp>
        <p:nvSpPr>
          <p:cNvPr id="9" name="フッター プレースホルダー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https://coredou.com/</a:t>
            </a:r>
            <a:endParaRPr lang="en-US" altLang="ja-JP" dirty="0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922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8" name="日付プレースホルダー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1DB-283E-4F31-86F5-FB92BC6E611C}" type="datetime1">
              <a:rPr lang="en-US" altLang="ja-JP" smtClean="0"/>
              <a:t>5/10/2020</a:t>
            </a:fld>
            <a:endParaRPr lang="en-US" dirty="0"/>
          </a:p>
        </p:txBody>
      </p:sp>
      <p:sp>
        <p:nvSpPr>
          <p:cNvPr id="9" name="フッター プレースホルダー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https://coredou.com/</a:t>
            </a:r>
            <a:endParaRPr lang="en-US" altLang="ja-JP" dirty="0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794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9775" y="365125"/>
            <a:ext cx="2135188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56337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1DB-283E-4F31-86F5-FB92BC6E611C}" type="datetime1">
              <a:rPr lang="en-US" altLang="ja-JP" smtClean="0"/>
              <a:t>5/10/2020</a:t>
            </a:fld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https://coredou.com/</a:t>
            </a:r>
            <a:endParaRPr lang="en-US" altLang="ja-JP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28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0CEE-576C-4394-9EB5-A7F295EE0FEF}" type="datetimeFigureOut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A5E4-B531-4B70-82C2-A4DB55FF9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9656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3.JP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Droplets-SD-Content-R1d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1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906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43" y="618519"/>
            <a:ext cx="8421116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43" y="2367095"/>
            <a:ext cx="8421117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1414" y="6492875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B8C41DB-283E-4F31-86F5-FB92BC6E611C}" type="datetime1">
              <a:rPr lang="en-US" altLang="ja-JP" smtClean="0"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492875"/>
            <a:ext cx="279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0">
                <a:solidFill>
                  <a:schemeClr val="tx2"/>
                </a:solidFill>
              </a:defRPr>
            </a:lvl1pPr>
          </a:lstStyle>
          <a:p>
            <a:r>
              <a:rPr lang="en-US" altLang="ja-JP" dirty="0" smtClean="0"/>
              <a:t>https://coredou.com/</a:t>
            </a:r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85076" y="6492875"/>
            <a:ext cx="6209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289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52" r:id="rId2"/>
    <p:sldLayoutId id="2147483750" r:id="rId3"/>
    <p:sldLayoutId id="2147483753" r:id="rId4"/>
    <p:sldLayoutId id="2147483755" r:id="rId5"/>
    <p:sldLayoutId id="2147483757" r:id="rId6"/>
    <p:sldLayoutId id="2147483758" r:id="rId7"/>
    <p:sldLayoutId id="2147483760" r:id="rId8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kumimoji="1"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kumimoji="1"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6">
            <a:alphaModFix amt="50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D0CEE-576C-4394-9EB5-A7F295EE0FEF}" type="datetimeFigureOut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2A5E4-B531-4B70-82C2-A4DB55FF9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1569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54" r:id="rId2"/>
    <p:sldLayoutId id="2147483759" r:id="rId3"/>
    <p:sldLayoutId id="2147483756" r:id="rId4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/>
          <p:cNvSpPr>
            <a:spLocks noGrp="1"/>
          </p:cNvSpPr>
          <p:nvPr>
            <p:ph type="ftr" sz="quarter" idx="15"/>
          </p:nvPr>
        </p:nvSpPr>
        <p:spPr>
          <a:xfrm>
            <a:off x="0" y="6492875"/>
            <a:ext cx="3170651" cy="365125"/>
          </a:xfrm>
        </p:spPr>
        <p:txBody>
          <a:bodyPr/>
          <a:lstStyle/>
          <a:p>
            <a:r>
              <a:rPr lang="en-US" smtClean="0"/>
              <a:t>https://coredou.com/</a:t>
            </a:r>
            <a:endParaRPr 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66675" y="76201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76200" y="1162051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76200" y="2219326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66675" y="3286126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76200" y="4371976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76200" y="5429251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7625" y="71476"/>
            <a:ext cx="561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行をすばやく挿入する</a:t>
            </a:r>
            <a:endParaRPr kumimoji="1" lang="ja-JP" altLang="en-US" sz="1400" dirty="0"/>
          </a:p>
        </p:txBody>
      </p:sp>
      <p:sp>
        <p:nvSpPr>
          <p:cNvPr id="32" name="正方形/長方形 31"/>
          <p:cNvSpPr/>
          <p:nvPr/>
        </p:nvSpPr>
        <p:spPr>
          <a:xfrm>
            <a:off x="114300" y="385210"/>
            <a:ext cx="6752167" cy="30777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右下のセルにカーソルを移動して</a:t>
            </a:r>
            <a:r>
              <a:rPr lang="en-US" altLang="ja-JP" sz="1400" dirty="0" smtClean="0"/>
              <a:t>Tab</a:t>
            </a:r>
            <a:r>
              <a:rPr lang="ja-JP" altLang="en-US" sz="1400" dirty="0" smtClean="0"/>
              <a:t>を押す</a:t>
            </a:r>
            <a:endParaRPr lang="en-US" altLang="ja-JP" sz="1400" dirty="0" smtClean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5738" y="1191542"/>
            <a:ext cx="561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行の高さや列の幅を指定の数値で揃える</a:t>
            </a:r>
            <a:endParaRPr kumimoji="1" lang="ja-JP" altLang="en-US" sz="1400" dirty="0"/>
          </a:p>
        </p:txBody>
      </p:sp>
      <p:sp>
        <p:nvSpPr>
          <p:cNvPr id="15" name="正方形/長方形 14"/>
          <p:cNvSpPr/>
          <p:nvPr/>
        </p:nvSpPr>
        <p:spPr>
          <a:xfrm>
            <a:off x="142413" y="1505276"/>
            <a:ext cx="6752167" cy="52322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表を選択して＜レイアウト＞タブの＜セルサイズ＞グループで</a:t>
            </a:r>
            <a:endParaRPr lang="en-US" altLang="ja-JP" sz="1400" dirty="0" smtClean="0"/>
          </a:p>
          <a:p>
            <a:r>
              <a:rPr lang="ja-JP" altLang="en-US" sz="1400" dirty="0" smtClean="0"/>
              <a:t>＜高さ＞や＜幅＞を</a:t>
            </a:r>
            <a:r>
              <a:rPr lang="en-US" altLang="ja-JP" sz="1400" dirty="0" smtClean="0"/>
              <a:t>cm</a:t>
            </a:r>
            <a:r>
              <a:rPr lang="ja-JP" altLang="en-US" sz="1400" dirty="0" smtClean="0"/>
              <a:t>単位の数値で指定する</a:t>
            </a:r>
            <a:endParaRPr lang="en-US" altLang="ja-JP" sz="1400" dirty="0" smtClean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84203" y="2292208"/>
            <a:ext cx="561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入力するセルにすばやく移動する</a:t>
            </a:r>
            <a:endParaRPr kumimoji="1" lang="ja-JP" altLang="en-US" sz="1400" dirty="0"/>
          </a:p>
        </p:txBody>
      </p:sp>
      <p:sp>
        <p:nvSpPr>
          <p:cNvPr id="24" name="正方形/長方形 23"/>
          <p:cNvSpPr/>
          <p:nvPr/>
        </p:nvSpPr>
        <p:spPr>
          <a:xfrm>
            <a:off x="150879" y="2605942"/>
            <a:ext cx="4065522" cy="30777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r>
              <a:rPr lang="en-US" altLang="ja-JP" sz="1400" dirty="0" smtClean="0"/>
              <a:t>Tab</a:t>
            </a:r>
            <a:r>
              <a:rPr lang="ja-JP" altLang="en-US" sz="1400" dirty="0" smtClean="0"/>
              <a:t>で右のセル、</a:t>
            </a:r>
            <a:r>
              <a:rPr lang="en-US" altLang="ja-JP" sz="1400" dirty="0" err="1" smtClean="0"/>
              <a:t>SHIFT+Tab</a:t>
            </a:r>
            <a:r>
              <a:rPr lang="ja-JP" altLang="en-US" sz="1400" dirty="0" smtClean="0"/>
              <a:t>で左のセルに移動</a:t>
            </a:r>
            <a:endParaRPr lang="en-US" altLang="ja-JP" sz="1400" dirty="0" smtClean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5737" y="3367472"/>
            <a:ext cx="561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セル内の文字を縦書きにする</a:t>
            </a:r>
            <a:endParaRPr kumimoji="1" lang="ja-JP" altLang="en-US" sz="1400" dirty="0"/>
          </a:p>
        </p:txBody>
      </p:sp>
      <p:sp>
        <p:nvSpPr>
          <p:cNvPr id="26" name="正方形/長方形 25"/>
          <p:cNvSpPr/>
          <p:nvPr/>
        </p:nvSpPr>
        <p:spPr>
          <a:xfrm>
            <a:off x="142412" y="3681206"/>
            <a:ext cx="7020387" cy="30777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セルをクリックして、＜レイアウト＞タブの＜文字列の方向＞から＜縦書き＞をクリック</a:t>
            </a:r>
            <a:endParaRPr lang="en-US" altLang="ja-JP" sz="1400" dirty="0" smtClean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7271" y="4485072"/>
            <a:ext cx="561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セルの文字を目立たせる</a:t>
            </a:r>
            <a:endParaRPr kumimoji="1" lang="ja-JP" altLang="en-US" sz="1400" dirty="0"/>
          </a:p>
        </p:txBody>
      </p:sp>
      <p:sp>
        <p:nvSpPr>
          <p:cNvPr id="28" name="正方形/長方形 27"/>
          <p:cNvSpPr/>
          <p:nvPr/>
        </p:nvSpPr>
        <p:spPr>
          <a:xfrm>
            <a:off x="133946" y="4798806"/>
            <a:ext cx="7020387" cy="30777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文字またはセルをクリックして、＜デザイン＞タブの＜クイックスタイル＞からスタイルを指定</a:t>
            </a:r>
            <a:endParaRPr lang="en-US" altLang="ja-JP" sz="1400" dirty="0" smtClean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84668" y="5509539"/>
            <a:ext cx="68749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タイトルの行</a:t>
            </a:r>
            <a:r>
              <a:rPr kumimoji="1" lang="en-US" altLang="ja-JP" sz="2000" dirty="0" smtClean="0"/>
              <a:t>/</a:t>
            </a:r>
            <a:r>
              <a:rPr kumimoji="1" lang="ja-JP" altLang="en-US" sz="2000" dirty="0" smtClean="0"/>
              <a:t>集計行</a:t>
            </a:r>
            <a:r>
              <a:rPr kumimoji="1" lang="en-US" altLang="ja-JP" sz="2000" dirty="0" smtClean="0"/>
              <a:t>/</a:t>
            </a:r>
            <a:r>
              <a:rPr kumimoji="1" lang="ja-JP" altLang="en-US" sz="2000" dirty="0" smtClean="0"/>
              <a:t>最初の列</a:t>
            </a:r>
            <a:r>
              <a:rPr kumimoji="1" lang="en-US" altLang="ja-JP" sz="2000" dirty="0" smtClean="0"/>
              <a:t>/</a:t>
            </a:r>
            <a:r>
              <a:rPr kumimoji="1" lang="ja-JP" altLang="en-US" sz="2000" dirty="0" smtClean="0"/>
              <a:t>最後の列を目立たせる</a:t>
            </a:r>
            <a:endParaRPr kumimoji="1" lang="ja-JP" altLang="en-US" sz="1400" dirty="0"/>
          </a:p>
        </p:txBody>
      </p:sp>
      <p:sp>
        <p:nvSpPr>
          <p:cNvPr id="30" name="正方形/長方形 29"/>
          <p:cNvSpPr/>
          <p:nvPr/>
        </p:nvSpPr>
        <p:spPr>
          <a:xfrm>
            <a:off x="142877" y="5891006"/>
            <a:ext cx="7020387" cy="30777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＜デザイン＞タブの＜表スタイルのオプション＞からスタイルを指定</a:t>
            </a:r>
            <a:endParaRPr lang="en-US" altLang="ja-JP" sz="1400" dirty="0" smtClean="0"/>
          </a:p>
        </p:txBody>
      </p:sp>
    </p:spTree>
    <p:extLst>
      <p:ext uri="{BB962C8B-B14F-4D97-AF65-F5344CB8AC3E}">
        <p14:creationId xmlns:p14="http://schemas.microsoft.com/office/powerpoint/2010/main" val="2188096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544"/>
    </mc:Choice>
    <mc:Fallback xmlns="">
      <p:transition advTm="544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/>
          <p:cNvSpPr>
            <a:spLocks noGrp="1"/>
          </p:cNvSpPr>
          <p:nvPr>
            <p:ph type="ftr" sz="quarter" idx="15"/>
          </p:nvPr>
        </p:nvSpPr>
        <p:spPr>
          <a:xfrm>
            <a:off x="0" y="6492875"/>
            <a:ext cx="3170651" cy="365125"/>
          </a:xfrm>
        </p:spPr>
        <p:txBody>
          <a:bodyPr/>
          <a:lstStyle/>
          <a:p>
            <a:r>
              <a:rPr lang="en-US" smtClean="0"/>
              <a:t>https://coredou.com/</a:t>
            </a:r>
            <a:endParaRPr 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66675" y="76201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76200" y="1162051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76200" y="2219326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66675" y="3286126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76200" y="4371976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76200" y="5429251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7625" y="71476"/>
            <a:ext cx="561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表を立体的にする</a:t>
            </a:r>
            <a:endParaRPr kumimoji="1" lang="ja-JP" altLang="en-US" sz="1400" dirty="0"/>
          </a:p>
        </p:txBody>
      </p:sp>
      <p:sp>
        <p:nvSpPr>
          <p:cNvPr id="32" name="正方形/長方形 31"/>
          <p:cNvSpPr/>
          <p:nvPr/>
        </p:nvSpPr>
        <p:spPr>
          <a:xfrm>
            <a:off x="97366" y="444477"/>
            <a:ext cx="6752167" cy="52322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＜デザイン＞タブの＜効果＞をクリック</a:t>
            </a:r>
            <a:endParaRPr lang="en-US" altLang="ja-JP" sz="1400" dirty="0" smtClean="0"/>
          </a:p>
          <a:p>
            <a:r>
              <a:rPr lang="ja-JP" altLang="en-US" sz="1400" dirty="0" smtClean="0"/>
              <a:t>＜セルの面取り＞にマウスポインタをあわせ、面取りの種類を指定</a:t>
            </a:r>
            <a:endParaRPr lang="en-US" altLang="ja-JP" sz="1400" dirty="0" smtClean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5738" y="1191542"/>
            <a:ext cx="561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表の縦横比を固定する</a:t>
            </a:r>
            <a:endParaRPr kumimoji="1" lang="ja-JP" altLang="en-US" sz="1400" dirty="0"/>
          </a:p>
        </p:txBody>
      </p:sp>
      <p:sp>
        <p:nvSpPr>
          <p:cNvPr id="15" name="正方形/長方形 14"/>
          <p:cNvSpPr/>
          <p:nvPr/>
        </p:nvSpPr>
        <p:spPr>
          <a:xfrm>
            <a:off x="142412" y="1505276"/>
            <a:ext cx="8620587" cy="52322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＜レイアウト＞タブの＜縦横比を固定する＞をクリックしてオンにして＜高さ＞や＜幅＞の数値を指定する</a:t>
            </a:r>
            <a:endParaRPr lang="en-US" altLang="ja-JP" sz="1400" dirty="0" smtClean="0"/>
          </a:p>
          <a:p>
            <a:r>
              <a:rPr lang="en-US" altLang="ja-JP" sz="1400" dirty="0" smtClean="0"/>
              <a:t>SHIFT</a:t>
            </a:r>
            <a:r>
              <a:rPr lang="ja-JP" altLang="en-US" sz="1400" dirty="0" smtClean="0"/>
              <a:t>を押しながら四隅のハンドルをドラッグする</a:t>
            </a:r>
            <a:endParaRPr lang="en-US" altLang="ja-JP" sz="1400" dirty="0" smtClean="0"/>
          </a:p>
        </p:txBody>
      </p:sp>
    </p:spTree>
    <p:extLst>
      <p:ext uri="{BB962C8B-B14F-4D97-AF65-F5344CB8AC3E}">
        <p14:creationId xmlns:p14="http://schemas.microsoft.com/office/powerpoint/2010/main" val="1974724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552"/>
    </mc:Choice>
    <mc:Fallback xmlns="">
      <p:transition advTm="552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しずく">
  <a:themeElements>
    <a:clrScheme name="黄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しず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上側に影付き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9050">
          <a:solidFill>
            <a:srgbClr val="9966FF"/>
          </a:solidFill>
        </a:ln>
      </a:spPr>
      <a:bodyPr wrap="square" rtlCol="0" anchor="ctr">
        <a:spAutoFit/>
      </a:bodyPr>
      <a:lstStyle>
        <a:defPPr algn="ctr">
          <a:defRPr kumimoji="1" sz="1400" dirty="0" smtClean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coredou.potx" id="{B2CABF62-A014-4DF0-B29A-29CF278BA9E0}" vid="{2F105F54-71C7-44AA-82B9-87B9800CA981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TM02900720[[fn=インテグラル]]</Template>
  <TotalTime>0</TotalTime>
  <Words>246</Words>
  <Application>Microsoft Office PowerPoint</Application>
  <PresentationFormat>A4 210 x 297 mm</PresentationFormat>
  <Paragraphs>23</Paragraphs>
  <Slides>2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  <vt:variant>
        <vt:lpstr>目的別スライド ショー</vt:lpstr>
      </vt:variant>
      <vt:variant>
        <vt:i4>1</vt:i4>
      </vt:variant>
    </vt:vector>
  </HeadingPairs>
  <TitlesOfParts>
    <vt:vector size="10" baseType="lpstr">
      <vt:lpstr>ＭＳ Ｐゴシック</vt:lpstr>
      <vt:lpstr>Tw Cen MT</vt:lpstr>
      <vt:lpstr>Arial</vt:lpstr>
      <vt:lpstr>Calibri</vt:lpstr>
      <vt:lpstr>Calibri Light</vt:lpstr>
      <vt:lpstr>しずく</vt:lpstr>
      <vt:lpstr>デザインの設定</vt:lpstr>
      <vt:lpstr>PowerPoint プレゼンテーション</vt:lpstr>
      <vt:lpstr>PowerPoint プレゼンテーション</vt:lpstr>
      <vt:lpstr>プレゼン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2020-05-08T23:07:48Z</dcterms:created>
  <dcterms:modified xsi:type="dcterms:W3CDTF">2020-05-09T20:38:31Z</dcterms:modified>
  <cp:contentStatus/>
</cp:coreProperties>
</file>