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6" r:id="rId1"/>
  </p:sldMasterIdLst>
  <p:notesMasterIdLst>
    <p:notesMasterId r:id="rId8"/>
  </p:notesMasterIdLst>
  <p:sldIdLst>
    <p:sldId id="263" r:id="rId2"/>
    <p:sldId id="264" r:id="rId3"/>
    <p:sldId id="265" r:id="rId4"/>
    <p:sldId id="266" r:id="rId5"/>
    <p:sldId id="267" r:id="rId6"/>
    <p:sldId id="268"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424" autoAdjust="0"/>
  </p:normalViewPr>
  <p:slideViewPr>
    <p:cSldViewPr snapToGrid="0" showGuides="1">
      <p:cViewPr varScale="1">
        <p:scale>
          <a:sx n="113" d="100"/>
          <a:sy n="113" d="100"/>
        </p:scale>
        <p:origin x="474" y="8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59FB0-F4D9-4A0B-AD45-93443EAB24A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kumimoji="1" lang="ja-JP" altLang="en-US"/>
        </a:p>
      </dgm:t>
    </dgm:pt>
    <dgm:pt modelId="{D17168F3-9481-4788-9631-DDE9FC8D3811}">
      <dgm:prSet phldrT="[テキスト]"/>
      <dgm:spPr/>
      <dgm:t>
        <a:bodyPr/>
        <a:lstStyle/>
        <a:p>
          <a:pPr algn="ctr"/>
          <a:r>
            <a:rPr kumimoji="1" lang="ja-JP" altLang="en-US" dirty="0" smtClean="0"/>
            <a:t>ソフトウェア</a:t>
          </a:r>
          <a:endParaRPr kumimoji="1" lang="en-US" altLang="ja-JP" dirty="0" smtClean="0"/>
        </a:p>
        <a:p>
          <a:pPr algn="ctr"/>
          <a:r>
            <a:rPr kumimoji="1" lang="ja-JP" altLang="en-US" dirty="0" smtClean="0"/>
            <a:t>→計画</a:t>
          </a:r>
          <a:endParaRPr kumimoji="1" lang="ja-JP" altLang="en-US" dirty="0"/>
        </a:p>
      </dgm:t>
    </dgm:pt>
    <dgm:pt modelId="{AA52AD7E-7C95-485C-AF76-40747BEA3859}" type="parTrans" cxnId="{E4E12B47-3357-4719-84E6-629E9247AA41}">
      <dgm:prSet/>
      <dgm:spPr/>
      <dgm:t>
        <a:bodyPr/>
        <a:lstStyle/>
        <a:p>
          <a:endParaRPr kumimoji="1" lang="ja-JP" altLang="en-US"/>
        </a:p>
      </dgm:t>
    </dgm:pt>
    <dgm:pt modelId="{B0EB5A14-35B7-460A-8424-26271281873E}" type="sibTrans" cxnId="{E4E12B47-3357-4719-84E6-629E9247AA41}">
      <dgm:prSet/>
      <dgm:spPr/>
      <dgm:t>
        <a:bodyPr/>
        <a:lstStyle/>
        <a:p>
          <a:endParaRPr kumimoji="1" lang="ja-JP" altLang="en-US"/>
        </a:p>
      </dgm:t>
    </dgm:pt>
    <dgm:pt modelId="{92D1377E-D159-4C2D-9B76-B6D6015FDFA7}">
      <dgm:prSet phldrT="[テキスト]"/>
      <dgm:spPr/>
      <dgm:t>
        <a:bodyPr/>
        <a:lstStyle/>
        <a:p>
          <a:pPr algn="ctr"/>
          <a:r>
            <a:rPr kumimoji="1" lang="ja-JP" altLang="en-US" dirty="0" smtClean="0"/>
            <a:t>ハードウェア</a:t>
          </a:r>
          <a:endParaRPr kumimoji="1" lang="en-US" altLang="ja-JP" dirty="0" smtClean="0"/>
        </a:p>
        <a:p>
          <a:pPr algn="ctr"/>
          <a:r>
            <a:rPr kumimoji="1" lang="ja-JP" altLang="en-US" dirty="0" smtClean="0"/>
            <a:t>→組織</a:t>
          </a:r>
          <a:endParaRPr kumimoji="1" lang="ja-JP" altLang="en-US" dirty="0"/>
        </a:p>
      </dgm:t>
    </dgm:pt>
    <dgm:pt modelId="{CC959890-5940-42D6-AA00-06EC7D43CEA0}" type="parTrans" cxnId="{B6A9E4B1-D006-487B-B9F6-A3FA75C417F9}">
      <dgm:prSet/>
      <dgm:spPr/>
      <dgm:t>
        <a:bodyPr/>
        <a:lstStyle/>
        <a:p>
          <a:endParaRPr kumimoji="1" lang="ja-JP" altLang="en-US"/>
        </a:p>
      </dgm:t>
    </dgm:pt>
    <dgm:pt modelId="{45EDFD3F-0855-417A-A72C-E7B539E36B5F}" type="sibTrans" cxnId="{B6A9E4B1-D006-487B-B9F6-A3FA75C417F9}">
      <dgm:prSet/>
      <dgm:spPr/>
      <dgm:t>
        <a:bodyPr/>
        <a:lstStyle/>
        <a:p>
          <a:endParaRPr kumimoji="1" lang="ja-JP" altLang="en-US"/>
        </a:p>
      </dgm:t>
    </dgm:pt>
    <dgm:pt modelId="{7A148527-6710-4124-B81C-9F653D572A1C}" type="pres">
      <dgm:prSet presAssocID="{EFD59FB0-F4D9-4A0B-AD45-93443EAB24A7}" presName="linear" presStyleCnt="0">
        <dgm:presLayoutVars>
          <dgm:dir/>
          <dgm:resizeHandles val="exact"/>
        </dgm:presLayoutVars>
      </dgm:prSet>
      <dgm:spPr/>
    </dgm:pt>
    <dgm:pt modelId="{6349F3F2-151A-4D9A-838D-A6AC9C5EB8A7}" type="pres">
      <dgm:prSet presAssocID="{D17168F3-9481-4788-9631-DDE9FC8D3811}" presName="comp" presStyleCnt="0"/>
      <dgm:spPr/>
    </dgm:pt>
    <dgm:pt modelId="{0856685C-3A22-432D-84BE-D98BF890A02E}" type="pres">
      <dgm:prSet presAssocID="{D17168F3-9481-4788-9631-DDE9FC8D3811}" presName="box" presStyleLbl="node1" presStyleIdx="0" presStyleCnt="2"/>
      <dgm:spPr/>
      <dgm:t>
        <a:bodyPr/>
        <a:lstStyle/>
        <a:p>
          <a:endParaRPr kumimoji="1" lang="ja-JP" altLang="en-US"/>
        </a:p>
      </dgm:t>
    </dgm:pt>
    <dgm:pt modelId="{C7F6BFCE-33BB-45A6-B341-0FCDFFCB72AD}" type="pres">
      <dgm:prSet presAssocID="{D17168F3-9481-4788-9631-DDE9FC8D3811}" presName="img" presStyleLbl="fgImgPlace1" presStyleIdx="0" presStyleCnt="2" custScaleX="136281" custScaleY="100750" custLinFactNeighborX="33974"/>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377D4A58-BA0E-427E-AD7F-33FC27AC3F8C}" type="pres">
      <dgm:prSet presAssocID="{D17168F3-9481-4788-9631-DDE9FC8D3811}" presName="text" presStyleLbl="node1" presStyleIdx="0" presStyleCnt="2">
        <dgm:presLayoutVars>
          <dgm:bulletEnabled val="1"/>
        </dgm:presLayoutVars>
      </dgm:prSet>
      <dgm:spPr/>
      <dgm:t>
        <a:bodyPr/>
        <a:lstStyle/>
        <a:p>
          <a:endParaRPr kumimoji="1" lang="ja-JP" altLang="en-US"/>
        </a:p>
      </dgm:t>
    </dgm:pt>
    <dgm:pt modelId="{0FFEAE48-414B-4536-BEC9-8A7F8CD9AB4B}" type="pres">
      <dgm:prSet presAssocID="{B0EB5A14-35B7-460A-8424-26271281873E}" presName="spacer" presStyleCnt="0"/>
      <dgm:spPr/>
    </dgm:pt>
    <dgm:pt modelId="{9F851417-C162-4E50-B0BC-C48CA491342C}" type="pres">
      <dgm:prSet presAssocID="{92D1377E-D159-4C2D-9B76-B6D6015FDFA7}" presName="comp" presStyleCnt="0"/>
      <dgm:spPr/>
    </dgm:pt>
    <dgm:pt modelId="{01ED237B-FBB8-45CF-B8E6-C04154DBF97A}" type="pres">
      <dgm:prSet presAssocID="{92D1377E-D159-4C2D-9B76-B6D6015FDFA7}" presName="box" presStyleLbl="node1" presStyleIdx="1" presStyleCnt="2"/>
      <dgm:spPr/>
      <dgm:t>
        <a:bodyPr/>
        <a:lstStyle/>
        <a:p>
          <a:endParaRPr kumimoji="1" lang="ja-JP" altLang="en-US"/>
        </a:p>
      </dgm:t>
    </dgm:pt>
    <dgm:pt modelId="{67BF711B-8A2A-41D7-B535-38F9C56DA29A}" type="pres">
      <dgm:prSet presAssocID="{92D1377E-D159-4C2D-9B76-B6D6015FDFA7}" presName="img" presStyleLbl="fgImgPlace1" presStyleIdx="1" presStyleCnt="2" custScaleX="136281" custScaleY="100750" custLinFactNeighborX="35257"/>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97F5844A-7A5F-43EC-A356-75F15E4883AD}" type="pres">
      <dgm:prSet presAssocID="{92D1377E-D159-4C2D-9B76-B6D6015FDFA7}" presName="text" presStyleLbl="node1" presStyleIdx="1" presStyleCnt="2">
        <dgm:presLayoutVars>
          <dgm:bulletEnabled val="1"/>
        </dgm:presLayoutVars>
      </dgm:prSet>
      <dgm:spPr/>
      <dgm:t>
        <a:bodyPr/>
        <a:lstStyle/>
        <a:p>
          <a:endParaRPr kumimoji="1" lang="ja-JP" altLang="en-US"/>
        </a:p>
      </dgm:t>
    </dgm:pt>
  </dgm:ptLst>
  <dgm:cxnLst>
    <dgm:cxn modelId="{963D4E48-24EE-4A1D-9B0C-9198A3A1CADF}" type="presOf" srcId="{EFD59FB0-F4D9-4A0B-AD45-93443EAB24A7}" destId="{7A148527-6710-4124-B81C-9F653D572A1C}" srcOrd="0" destOrd="0" presId="urn:microsoft.com/office/officeart/2005/8/layout/vList4"/>
    <dgm:cxn modelId="{B71DA796-4035-4599-82A6-71E9F3517F0D}" type="presOf" srcId="{D17168F3-9481-4788-9631-DDE9FC8D3811}" destId="{377D4A58-BA0E-427E-AD7F-33FC27AC3F8C}" srcOrd="1" destOrd="0" presId="urn:microsoft.com/office/officeart/2005/8/layout/vList4"/>
    <dgm:cxn modelId="{E4E12B47-3357-4719-84E6-629E9247AA41}" srcId="{EFD59FB0-F4D9-4A0B-AD45-93443EAB24A7}" destId="{D17168F3-9481-4788-9631-DDE9FC8D3811}" srcOrd="0" destOrd="0" parTransId="{AA52AD7E-7C95-485C-AF76-40747BEA3859}" sibTransId="{B0EB5A14-35B7-460A-8424-26271281873E}"/>
    <dgm:cxn modelId="{05CEE408-F62C-4F9F-8A94-C936573B9DA5}" type="presOf" srcId="{92D1377E-D159-4C2D-9B76-B6D6015FDFA7}" destId="{97F5844A-7A5F-43EC-A356-75F15E4883AD}" srcOrd="1" destOrd="0" presId="urn:microsoft.com/office/officeart/2005/8/layout/vList4"/>
    <dgm:cxn modelId="{D11ECCFA-5297-4415-B0B0-27CA0C0E4F88}" type="presOf" srcId="{D17168F3-9481-4788-9631-DDE9FC8D3811}" destId="{0856685C-3A22-432D-84BE-D98BF890A02E}" srcOrd="0" destOrd="0" presId="urn:microsoft.com/office/officeart/2005/8/layout/vList4"/>
    <dgm:cxn modelId="{B6A9E4B1-D006-487B-B9F6-A3FA75C417F9}" srcId="{EFD59FB0-F4D9-4A0B-AD45-93443EAB24A7}" destId="{92D1377E-D159-4C2D-9B76-B6D6015FDFA7}" srcOrd="1" destOrd="0" parTransId="{CC959890-5940-42D6-AA00-06EC7D43CEA0}" sibTransId="{45EDFD3F-0855-417A-A72C-E7B539E36B5F}"/>
    <dgm:cxn modelId="{F3A0768C-552B-4E12-B8B8-0E923FE91AF4}" type="presOf" srcId="{92D1377E-D159-4C2D-9B76-B6D6015FDFA7}" destId="{01ED237B-FBB8-45CF-B8E6-C04154DBF97A}" srcOrd="0" destOrd="0" presId="urn:microsoft.com/office/officeart/2005/8/layout/vList4"/>
    <dgm:cxn modelId="{F3CAE712-8B3B-4CA8-B791-F37DDA7AD815}" type="presParOf" srcId="{7A148527-6710-4124-B81C-9F653D572A1C}" destId="{6349F3F2-151A-4D9A-838D-A6AC9C5EB8A7}" srcOrd="0" destOrd="0" presId="urn:microsoft.com/office/officeart/2005/8/layout/vList4"/>
    <dgm:cxn modelId="{8AC2F034-9A3F-4BB5-A1C3-7D97305D950C}" type="presParOf" srcId="{6349F3F2-151A-4D9A-838D-A6AC9C5EB8A7}" destId="{0856685C-3A22-432D-84BE-D98BF890A02E}" srcOrd="0" destOrd="0" presId="urn:microsoft.com/office/officeart/2005/8/layout/vList4"/>
    <dgm:cxn modelId="{09A803A0-158F-4DFC-BD26-5EAF25D17A02}" type="presParOf" srcId="{6349F3F2-151A-4D9A-838D-A6AC9C5EB8A7}" destId="{C7F6BFCE-33BB-45A6-B341-0FCDFFCB72AD}" srcOrd="1" destOrd="0" presId="urn:microsoft.com/office/officeart/2005/8/layout/vList4"/>
    <dgm:cxn modelId="{DFE34497-A12B-4EA7-86BA-A1D71363BF18}" type="presParOf" srcId="{6349F3F2-151A-4D9A-838D-A6AC9C5EB8A7}" destId="{377D4A58-BA0E-427E-AD7F-33FC27AC3F8C}" srcOrd="2" destOrd="0" presId="urn:microsoft.com/office/officeart/2005/8/layout/vList4"/>
    <dgm:cxn modelId="{6A76B09E-2C2F-424A-9224-5F456FCF9809}" type="presParOf" srcId="{7A148527-6710-4124-B81C-9F653D572A1C}" destId="{0FFEAE48-414B-4536-BEC9-8A7F8CD9AB4B}" srcOrd="1" destOrd="0" presId="urn:microsoft.com/office/officeart/2005/8/layout/vList4"/>
    <dgm:cxn modelId="{8BCF1000-D00C-4CFB-AC11-0D60E30506B6}" type="presParOf" srcId="{7A148527-6710-4124-B81C-9F653D572A1C}" destId="{9F851417-C162-4E50-B0BC-C48CA491342C}" srcOrd="2" destOrd="0" presId="urn:microsoft.com/office/officeart/2005/8/layout/vList4"/>
    <dgm:cxn modelId="{89D22563-24D9-4317-A996-4B41AFD57894}" type="presParOf" srcId="{9F851417-C162-4E50-B0BC-C48CA491342C}" destId="{01ED237B-FBB8-45CF-B8E6-C04154DBF97A}" srcOrd="0" destOrd="0" presId="urn:microsoft.com/office/officeart/2005/8/layout/vList4"/>
    <dgm:cxn modelId="{EB2DF170-C80C-405E-A4DE-643FC4A1A35D}" type="presParOf" srcId="{9F851417-C162-4E50-B0BC-C48CA491342C}" destId="{67BF711B-8A2A-41D7-B535-38F9C56DA29A}" srcOrd="1" destOrd="0" presId="urn:microsoft.com/office/officeart/2005/8/layout/vList4"/>
    <dgm:cxn modelId="{A8CDD800-B613-4E6B-A969-2B6D70AFE246}" type="presParOf" srcId="{9F851417-C162-4E50-B0BC-C48CA491342C}" destId="{97F5844A-7A5F-43EC-A356-75F15E4883A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C65E2-F6E2-43A7-9312-2E98AE62E8AE}"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kumimoji="1" lang="ja-JP" altLang="en-US"/>
        </a:p>
      </dgm:t>
    </dgm:pt>
    <dgm:pt modelId="{7E1E54EE-9339-414F-8B53-07F2D0B47522}">
      <dgm:prSet phldrT="[テキスト]" custT="1"/>
      <dgm:spPr/>
      <dgm:t>
        <a:bodyPr/>
        <a:lstStyle/>
        <a:p>
          <a:r>
            <a:rPr kumimoji="1" lang="ja-JP" alt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大阪維新の会</a:t>
          </a:r>
          <a:endParaRPr kumimoji="1"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dgm:t>
    </dgm:pt>
    <dgm:pt modelId="{0458C642-F5A1-4CA9-9132-7FC7881C8287}" type="parTrans" cxnId="{D34EEA58-7977-4F6A-8CCF-CC3F02E368C5}">
      <dgm:prSet/>
      <dgm:spPr/>
      <dgm:t>
        <a:bodyPr/>
        <a:lstStyle/>
        <a:p>
          <a:endParaRPr kumimoji="1" lang="ja-JP" altLang="en-US"/>
        </a:p>
      </dgm:t>
    </dgm:pt>
    <dgm:pt modelId="{5436B46C-AF07-4E54-8E27-977245E8C6F8}" type="sibTrans" cxnId="{D34EEA58-7977-4F6A-8CCF-CC3F02E368C5}">
      <dgm:prSet/>
      <dgm:spPr/>
      <dgm:t>
        <a:bodyPr/>
        <a:lstStyle/>
        <a:p>
          <a:endParaRPr kumimoji="1" lang="ja-JP" altLang="en-US"/>
        </a:p>
      </dgm:t>
    </dgm:pt>
    <dgm:pt modelId="{2E70EACA-D4F5-4FA7-B9DC-42653C20315E}">
      <dgm:prSet phldrT="[テキスト]" custT="1"/>
      <dgm:spPr/>
      <dgm:t>
        <a:bodyPr/>
        <a:lstStyle/>
        <a:p>
          <a:r>
            <a:rPr kumimoji="1" lang="ja-JP" altLang="en-US" sz="3200" dirty="0" smtClean="0"/>
            <a:t>大阪</a:t>
          </a:r>
          <a:r>
            <a:rPr kumimoji="1" lang="en-US" altLang="ja-JP" sz="3200" dirty="0" smtClean="0"/>
            <a:t/>
          </a:r>
          <a:br>
            <a:rPr kumimoji="1" lang="en-US" altLang="ja-JP" sz="3200" dirty="0" smtClean="0"/>
          </a:br>
          <a:r>
            <a:rPr kumimoji="1" lang="ja-JP" altLang="en-US" sz="3200" dirty="0" smtClean="0"/>
            <a:t>市役所</a:t>
          </a:r>
          <a:endParaRPr kumimoji="1" lang="ja-JP" altLang="en-US" sz="3200" dirty="0"/>
        </a:p>
      </dgm:t>
    </dgm:pt>
    <dgm:pt modelId="{CD93D077-87A2-44C2-A01A-58F6410FB64C}" type="parTrans" cxnId="{B6E84F4C-4FED-4CA3-B80D-315B1A08CA02}">
      <dgm:prSet/>
      <dgm:spPr/>
      <dgm:t>
        <a:bodyPr/>
        <a:lstStyle/>
        <a:p>
          <a:endParaRPr kumimoji="1" lang="ja-JP" altLang="en-US"/>
        </a:p>
      </dgm:t>
    </dgm:pt>
    <dgm:pt modelId="{155D15EC-2586-4089-BB4A-AB097E17AD39}" type="sibTrans" cxnId="{B6E84F4C-4FED-4CA3-B80D-315B1A08CA02}">
      <dgm:prSet/>
      <dgm:spPr/>
      <dgm:t>
        <a:bodyPr/>
        <a:lstStyle/>
        <a:p>
          <a:endParaRPr kumimoji="1" lang="ja-JP" altLang="en-US"/>
        </a:p>
      </dgm:t>
    </dgm:pt>
    <dgm:pt modelId="{0F37142A-10CF-4649-B418-9011B7C779C3}">
      <dgm:prSet phldrT="[テキスト]" custT="1"/>
      <dgm:spPr/>
      <dgm:t>
        <a:bodyPr/>
        <a:lstStyle/>
        <a:p>
          <a:r>
            <a:rPr kumimoji="1" lang="ja-JP" altLang="en-US" sz="2000" dirty="0" smtClean="0"/>
            <a:t>市</a:t>
          </a:r>
          <a:r>
            <a:rPr kumimoji="1" lang="en-US" altLang="ja-JP" sz="2000" dirty="0" smtClean="0"/>
            <a:t/>
          </a:r>
          <a:br>
            <a:rPr kumimoji="1" lang="en-US" altLang="ja-JP" sz="2000" dirty="0" smtClean="0"/>
          </a:br>
          <a:r>
            <a:rPr kumimoji="1" lang="ja-JP" altLang="en-US" sz="2000" dirty="0" smtClean="0"/>
            <a:t>町</a:t>
          </a:r>
          <a:r>
            <a:rPr kumimoji="1" lang="en-US" altLang="ja-JP" sz="2000" dirty="0" smtClean="0"/>
            <a:t/>
          </a:r>
          <a:br>
            <a:rPr kumimoji="1" lang="en-US" altLang="ja-JP" sz="2000" dirty="0" smtClean="0"/>
          </a:br>
          <a:r>
            <a:rPr kumimoji="1" lang="ja-JP" altLang="en-US" sz="2000" dirty="0" smtClean="0"/>
            <a:t>村</a:t>
          </a:r>
          <a:endParaRPr kumimoji="1" lang="ja-JP" altLang="en-US" sz="2000" dirty="0"/>
        </a:p>
      </dgm:t>
    </dgm:pt>
    <dgm:pt modelId="{01F92AAD-1414-4B57-95E3-E9CF0A3D15DF}" type="parTrans" cxnId="{566FAFE9-5B24-43D2-AFCB-C052779E91DC}">
      <dgm:prSet/>
      <dgm:spPr/>
      <dgm:t>
        <a:bodyPr/>
        <a:lstStyle/>
        <a:p>
          <a:endParaRPr kumimoji="1" lang="ja-JP" altLang="en-US"/>
        </a:p>
      </dgm:t>
    </dgm:pt>
    <dgm:pt modelId="{5E4A578C-92BE-484A-B36B-D2E32DA57A4F}" type="sibTrans" cxnId="{566FAFE9-5B24-43D2-AFCB-C052779E91DC}">
      <dgm:prSet/>
      <dgm:spPr/>
      <dgm:t>
        <a:bodyPr/>
        <a:lstStyle/>
        <a:p>
          <a:endParaRPr kumimoji="1" lang="ja-JP" altLang="en-US"/>
        </a:p>
      </dgm:t>
    </dgm:pt>
    <dgm:pt modelId="{2EEB05A7-A73D-4FAA-B67C-360703D8858E}">
      <dgm:prSet phldrT="[テキスト]" custT="1"/>
      <dgm:spPr/>
      <dgm:t>
        <a:bodyPr/>
        <a:lstStyle/>
        <a:p>
          <a:r>
            <a:rPr kumimoji="1" lang="ja-JP" altLang="en-US" sz="3200" dirty="0" smtClean="0"/>
            <a:t>大阪府庁</a:t>
          </a:r>
          <a:endParaRPr kumimoji="1" lang="ja-JP" altLang="en-US" sz="3200" dirty="0"/>
        </a:p>
      </dgm:t>
    </dgm:pt>
    <dgm:pt modelId="{DF9B2D76-2921-486F-8624-29F1E25CB4A3}" type="parTrans" cxnId="{68A3B44C-5950-469B-AAFE-5F9DAA929741}">
      <dgm:prSet/>
      <dgm:spPr/>
      <dgm:t>
        <a:bodyPr/>
        <a:lstStyle/>
        <a:p>
          <a:endParaRPr kumimoji="1" lang="ja-JP" altLang="en-US"/>
        </a:p>
      </dgm:t>
    </dgm:pt>
    <dgm:pt modelId="{A763BF43-A1E9-4461-A4B5-DD670946C28C}" type="sibTrans" cxnId="{68A3B44C-5950-469B-AAFE-5F9DAA929741}">
      <dgm:prSet/>
      <dgm:spPr/>
      <dgm:t>
        <a:bodyPr/>
        <a:lstStyle/>
        <a:p>
          <a:endParaRPr kumimoji="1" lang="ja-JP" altLang="en-US"/>
        </a:p>
      </dgm:t>
    </dgm:pt>
    <dgm:pt modelId="{98FFEDC2-E37F-48E1-9BAA-B0992CA3E496}">
      <dgm:prSet phldrT="[テキスト]" custT="1"/>
      <dgm:spPr/>
      <dgm:t>
        <a:bodyPr/>
        <a:lstStyle/>
        <a:p>
          <a:r>
            <a:rPr kumimoji="1" lang="ja-JP" altLang="en-US" sz="2000" dirty="0" smtClean="0"/>
            <a:t>市</a:t>
          </a:r>
          <a:r>
            <a:rPr kumimoji="1" lang="en-US" altLang="ja-JP" sz="2000" dirty="0" smtClean="0"/>
            <a:t/>
          </a:r>
          <a:br>
            <a:rPr kumimoji="1" lang="en-US" altLang="ja-JP" sz="2000" dirty="0" smtClean="0"/>
          </a:br>
          <a:r>
            <a:rPr kumimoji="1" lang="ja-JP" altLang="en-US" sz="2000" dirty="0" smtClean="0"/>
            <a:t>町</a:t>
          </a:r>
          <a:r>
            <a:rPr kumimoji="1" lang="en-US" altLang="ja-JP" sz="2000" dirty="0" smtClean="0"/>
            <a:t/>
          </a:r>
          <a:br>
            <a:rPr kumimoji="1" lang="en-US" altLang="ja-JP" sz="2000" dirty="0" smtClean="0"/>
          </a:br>
          <a:r>
            <a:rPr kumimoji="1" lang="ja-JP" altLang="en-US" sz="2000" dirty="0" smtClean="0"/>
            <a:t>村</a:t>
          </a:r>
          <a:endParaRPr kumimoji="1" lang="ja-JP" altLang="en-US" sz="2000" dirty="0"/>
        </a:p>
      </dgm:t>
    </dgm:pt>
    <dgm:pt modelId="{F6EC29B8-1E6B-4CFC-AE68-83755B70FC1D}" type="parTrans" cxnId="{C1280A0F-0098-459B-9F06-83F0771A260F}">
      <dgm:prSet/>
      <dgm:spPr/>
      <dgm:t>
        <a:bodyPr/>
        <a:lstStyle/>
        <a:p>
          <a:endParaRPr kumimoji="1" lang="ja-JP" altLang="en-US"/>
        </a:p>
      </dgm:t>
    </dgm:pt>
    <dgm:pt modelId="{5F8C8D0B-EF47-451C-A5C2-B12F73F4491C}" type="sibTrans" cxnId="{C1280A0F-0098-459B-9F06-83F0771A260F}">
      <dgm:prSet/>
      <dgm:spPr/>
      <dgm:t>
        <a:bodyPr/>
        <a:lstStyle/>
        <a:p>
          <a:endParaRPr kumimoji="1" lang="ja-JP" altLang="en-US"/>
        </a:p>
      </dgm:t>
    </dgm:pt>
    <dgm:pt modelId="{EEBB4818-C6D5-4F6F-8A85-4525DCD4C406}">
      <dgm:prSet phldrT="[テキスト]" custT="1"/>
      <dgm:spPr/>
      <dgm:t>
        <a:bodyPr/>
        <a:lstStyle/>
        <a:p>
          <a:r>
            <a:rPr kumimoji="1" lang="ja-JP" altLang="en-US" sz="2000" dirty="0" smtClean="0"/>
            <a:t>市</a:t>
          </a:r>
          <a:r>
            <a:rPr kumimoji="1" lang="en-US" altLang="ja-JP" sz="2000" dirty="0" smtClean="0"/>
            <a:t/>
          </a:r>
          <a:br>
            <a:rPr kumimoji="1" lang="en-US" altLang="ja-JP" sz="2000" dirty="0" smtClean="0"/>
          </a:br>
          <a:r>
            <a:rPr kumimoji="1" lang="ja-JP" altLang="en-US" sz="2000" dirty="0" smtClean="0"/>
            <a:t>町</a:t>
          </a:r>
          <a:r>
            <a:rPr kumimoji="1" lang="en-US" altLang="ja-JP" sz="2000" dirty="0" smtClean="0"/>
            <a:t/>
          </a:r>
          <a:br>
            <a:rPr kumimoji="1" lang="en-US" altLang="ja-JP" sz="2000" dirty="0" smtClean="0"/>
          </a:br>
          <a:r>
            <a:rPr kumimoji="1" lang="ja-JP" altLang="en-US" sz="2000" dirty="0" smtClean="0"/>
            <a:t>村</a:t>
          </a:r>
          <a:endParaRPr kumimoji="1" lang="ja-JP" altLang="en-US" sz="2000" dirty="0"/>
        </a:p>
      </dgm:t>
    </dgm:pt>
    <dgm:pt modelId="{62F825CC-D0A4-467C-B1DA-999DD9B82575}" type="parTrans" cxnId="{05D3EAB9-F2A9-44E4-8216-9062064295AB}">
      <dgm:prSet/>
      <dgm:spPr/>
      <dgm:t>
        <a:bodyPr/>
        <a:lstStyle/>
        <a:p>
          <a:endParaRPr kumimoji="1" lang="ja-JP" altLang="en-US"/>
        </a:p>
      </dgm:t>
    </dgm:pt>
    <dgm:pt modelId="{7369BF05-4755-4090-A52B-1F668AA41F00}" type="sibTrans" cxnId="{05D3EAB9-F2A9-44E4-8216-9062064295AB}">
      <dgm:prSet/>
      <dgm:spPr/>
      <dgm:t>
        <a:bodyPr/>
        <a:lstStyle/>
        <a:p>
          <a:endParaRPr kumimoji="1" lang="ja-JP" altLang="en-US"/>
        </a:p>
      </dgm:t>
    </dgm:pt>
    <dgm:pt modelId="{22D8F303-DD0C-437B-B33A-82D300DE1893}">
      <dgm:prSet phldrT="[テキスト]" custT="1"/>
      <dgm:spPr/>
      <dgm:t>
        <a:bodyPr/>
        <a:lstStyle/>
        <a:p>
          <a:r>
            <a:rPr kumimoji="1" lang="ja-JP" altLang="en-US" sz="2000" dirty="0" smtClean="0"/>
            <a:t>市</a:t>
          </a:r>
          <a:r>
            <a:rPr kumimoji="1" lang="en-US" altLang="ja-JP" sz="2000" dirty="0" smtClean="0"/>
            <a:t/>
          </a:r>
          <a:br>
            <a:rPr kumimoji="1" lang="en-US" altLang="ja-JP" sz="2000" dirty="0" smtClean="0"/>
          </a:br>
          <a:r>
            <a:rPr kumimoji="1" lang="ja-JP" altLang="en-US" sz="2000" dirty="0" smtClean="0"/>
            <a:t>町</a:t>
          </a:r>
          <a:r>
            <a:rPr kumimoji="1" lang="en-US" altLang="ja-JP" sz="2000" dirty="0" smtClean="0"/>
            <a:t/>
          </a:r>
          <a:br>
            <a:rPr kumimoji="1" lang="en-US" altLang="ja-JP" sz="2000" dirty="0" smtClean="0"/>
          </a:br>
          <a:r>
            <a:rPr kumimoji="1" lang="ja-JP" altLang="en-US" sz="2000" dirty="0" smtClean="0"/>
            <a:t>村</a:t>
          </a:r>
          <a:endParaRPr kumimoji="1" lang="ja-JP" altLang="en-US" sz="2000" dirty="0"/>
        </a:p>
      </dgm:t>
    </dgm:pt>
    <dgm:pt modelId="{85919A69-BCC2-4845-BCA3-7B6321C962F9}" type="parTrans" cxnId="{87F7895A-7BB9-4698-ADF6-1926DF961A2C}">
      <dgm:prSet/>
      <dgm:spPr/>
      <dgm:t>
        <a:bodyPr/>
        <a:lstStyle/>
        <a:p>
          <a:endParaRPr kumimoji="1" lang="ja-JP" altLang="en-US"/>
        </a:p>
      </dgm:t>
    </dgm:pt>
    <dgm:pt modelId="{702089F2-4CD6-45B1-8BC3-2D1E2C99B544}" type="sibTrans" cxnId="{87F7895A-7BB9-4698-ADF6-1926DF961A2C}">
      <dgm:prSet/>
      <dgm:spPr/>
      <dgm:t>
        <a:bodyPr/>
        <a:lstStyle/>
        <a:p>
          <a:endParaRPr kumimoji="1" lang="ja-JP" altLang="en-US"/>
        </a:p>
      </dgm:t>
    </dgm:pt>
    <dgm:pt modelId="{B7382BD2-3ED7-494B-966A-3CAFB7240DA0}" type="pres">
      <dgm:prSet presAssocID="{C3EC65E2-F6E2-43A7-9312-2E98AE62E8AE}" presName="Name0" presStyleCnt="0">
        <dgm:presLayoutVars>
          <dgm:chPref val="1"/>
          <dgm:dir/>
          <dgm:animOne val="branch"/>
          <dgm:animLvl val="lvl"/>
          <dgm:resizeHandles/>
        </dgm:presLayoutVars>
      </dgm:prSet>
      <dgm:spPr/>
    </dgm:pt>
    <dgm:pt modelId="{1F4EF3E1-28AA-43C0-972B-174C461C65A0}" type="pres">
      <dgm:prSet presAssocID="{7E1E54EE-9339-414F-8B53-07F2D0B47522}" presName="vertOne" presStyleCnt="0"/>
      <dgm:spPr/>
    </dgm:pt>
    <dgm:pt modelId="{6A17A45E-669E-48D9-A31D-76E79A0589D3}" type="pres">
      <dgm:prSet presAssocID="{7E1E54EE-9339-414F-8B53-07F2D0B47522}" presName="txOne" presStyleLbl="node0" presStyleIdx="0" presStyleCnt="1" custLinFactY="-51685" custLinFactNeighborX="-316" custLinFactNeighborY="-100000">
        <dgm:presLayoutVars>
          <dgm:chPref val="3"/>
        </dgm:presLayoutVars>
      </dgm:prSet>
      <dgm:spPr/>
    </dgm:pt>
    <dgm:pt modelId="{982C2397-800B-4DB6-8C5A-B55869E6A1FD}" type="pres">
      <dgm:prSet presAssocID="{7E1E54EE-9339-414F-8B53-07F2D0B47522}" presName="parTransOne" presStyleCnt="0"/>
      <dgm:spPr/>
    </dgm:pt>
    <dgm:pt modelId="{9CB21C2E-AEAC-40E2-A9CE-13C42CDB1B09}" type="pres">
      <dgm:prSet presAssocID="{7E1E54EE-9339-414F-8B53-07F2D0B47522}" presName="horzOne" presStyleCnt="0"/>
      <dgm:spPr/>
    </dgm:pt>
    <dgm:pt modelId="{81DC8F97-5C8F-43AC-BFBA-482C88091B35}" type="pres">
      <dgm:prSet presAssocID="{2E70EACA-D4F5-4FA7-B9DC-42653C20315E}" presName="vertTwo" presStyleCnt="0"/>
      <dgm:spPr/>
    </dgm:pt>
    <dgm:pt modelId="{B057601E-E15A-421A-B209-585CF5B23DD0}" type="pres">
      <dgm:prSet presAssocID="{2E70EACA-D4F5-4FA7-B9DC-42653C20315E}" presName="txTwo" presStyleLbl="node2" presStyleIdx="0" presStyleCnt="2" custScaleX="217763" custScaleY="209824">
        <dgm:presLayoutVars>
          <dgm:chPref val="3"/>
        </dgm:presLayoutVars>
      </dgm:prSet>
      <dgm:spPr/>
      <dgm:t>
        <a:bodyPr/>
        <a:lstStyle/>
        <a:p>
          <a:endParaRPr kumimoji="1" lang="ja-JP" altLang="en-US"/>
        </a:p>
      </dgm:t>
    </dgm:pt>
    <dgm:pt modelId="{68E011A0-D774-4D97-A3A3-8959D6FEA3C1}" type="pres">
      <dgm:prSet presAssocID="{2E70EACA-D4F5-4FA7-B9DC-42653C20315E}" presName="horzTwo" presStyleCnt="0"/>
      <dgm:spPr/>
    </dgm:pt>
    <dgm:pt modelId="{BE50CC6B-AE99-4E0B-84E5-7CEC23240EA6}" type="pres">
      <dgm:prSet presAssocID="{155D15EC-2586-4089-BB4A-AB097E17AD39}" presName="sibSpaceTwo" presStyleCnt="0"/>
      <dgm:spPr/>
    </dgm:pt>
    <dgm:pt modelId="{417A1926-B06C-45E6-B84C-8F3EAABBB164}" type="pres">
      <dgm:prSet presAssocID="{2EEB05A7-A73D-4FAA-B67C-360703D8858E}" presName="vertTwo" presStyleCnt="0"/>
      <dgm:spPr/>
    </dgm:pt>
    <dgm:pt modelId="{5D4745E8-9715-4C44-BB23-17749302B7F2}" type="pres">
      <dgm:prSet presAssocID="{2EEB05A7-A73D-4FAA-B67C-360703D8858E}" presName="txTwo" presStyleLbl="node2" presStyleIdx="1" presStyleCnt="2" custScaleY="98261">
        <dgm:presLayoutVars>
          <dgm:chPref val="3"/>
        </dgm:presLayoutVars>
      </dgm:prSet>
      <dgm:spPr/>
    </dgm:pt>
    <dgm:pt modelId="{345FFAB6-23B0-4C7E-9233-DBD0CB4453EC}" type="pres">
      <dgm:prSet presAssocID="{2EEB05A7-A73D-4FAA-B67C-360703D8858E}" presName="parTransTwo" presStyleCnt="0"/>
      <dgm:spPr/>
    </dgm:pt>
    <dgm:pt modelId="{8702511E-69E6-43C4-8B2F-E779A8C6448C}" type="pres">
      <dgm:prSet presAssocID="{2EEB05A7-A73D-4FAA-B67C-360703D8858E}" presName="horzTwo" presStyleCnt="0"/>
      <dgm:spPr/>
    </dgm:pt>
    <dgm:pt modelId="{1760ABC9-3A2F-452A-AE5C-783A69E0499F}" type="pres">
      <dgm:prSet presAssocID="{0F37142A-10CF-4649-B418-9011B7C779C3}" presName="vertThree" presStyleCnt="0"/>
      <dgm:spPr/>
    </dgm:pt>
    <dgm:pt modelId="{134BCB56-CCC9-4EB9-ADC0-944B82E26A41}" type="pres">
      <dgm:prSet presAssocID="{0F37142A-10CF-4649-B418-9011B7C779C3}" presName="txThree" presStyleLbl="node3" presStyleIdx="0" presStyleCnt="4">
        <dgm:presLayoutVars>
          <dgm:chPref val="3"/>
        </dgm:presLayoutVars>
      </dgm:prSet>
      <dgm:spPr/>
    </dgm:pt>
    <dgm:pt modelId="{33AE40DC-56C1-4210-B90B-D7C2967BE74D}" type="pres">
      <dgm:prSet presAssocID="{0F37142A-10CF-4649-B418-9011B7C779C3}" presName="horzThree" presStyleCnt="0"/>
      <dgm:spPr/>
    </dgm:pt>
    <dgm:pt modelId="{341D177F-761F-4134-84E3-67CB780A4346}" type="pres">
      <dgm:prSet presAssocID="{5E4A578C-92BE-484A-B36B-D2E32DA57A4F}" presName="sibSpaceThree" presStyleCnt="0"/>
      <dgm:spPr/>
    </dgm:pt>
    <dgm:pt modelId="{FF038C70-C6DC-43DA-BA3E-AD74894437A3}" type="pres">
      <dgm:prSet presAssocID="{98FFEDC2-E37F-48E1-9BAA-B0992CA3E496}" presName="vertThree" presStyleCnt="0"/>
      <dgm:spPr/>
    </dgm:pt>
    <dgm:pt modelId="{236CB6F4-7FA9-4040-B5D3-635F50102C23}" type="pres">
      <dgm:prSet presAssocID="{98FFEDC2-E37F-48E1-9BAA-B0992CA3E496}" presName="txThree" presStyleLbl="node3" presStyleIdx="1" presStyleCnt="4">
        <dgm:presLayoutVars>
          <dgm:chPref val="3"/>
        </dgm:presLayoutVars>
      </dgm:prSet>
      <dgm:spPr/>
    </dgm:pt>
    <dgm:pt modelId="{7918F3F5-7FA9-4DE3-B68C-704D00DDCC1E}" type="pres">
      <dgm:prSet presAssocID="{98FFEDC2-E37F-48E1-9BAA-B0992CA3E496}" presName="horzThree" presStyleCnt="0"/>
      <dgm:spPr/>
    </dgm:pt>
    <dgm:pt modelId="{BB8E5D8B-9959-42C1-A0F9-206C44709799}" type="pres">
      <dgm:prSet presAssocID="{5F8C8D0B-EF47-451C-A5C2-B12F73F4491C}" presName="sibSpaceThree" presStyleCnt="0"/>
      <dgm:spPr/>
    </dgm:pt>
    <dgm:pt modelId="{DE06EB20-366B-4FBE-9978-21C964EC926C}" type="pres">
      <dgm:prSet presAssocID="{EEBB4818-C6D5-4F6F-8A85-4525DCD4C406}" presName="vertThree" presStyleCnt="0"/>
      <dgm:spPr/>
    </dgm:pt>
    <dgm:pt modelId="{BACC2ECB-B949-4AD6-BC6B-A79210B6E7EB}" type="pres">
      <dgm:prSet presAssocID="{EEBB4818-C6D5-4F6F-8A85-4525DCD4C406}" presName="txThree" presStyleLbl="node3" presStyleIdx="2" presStyleCnt="4">
        <dgm:presLayoutVars>
          <dgm:chPref val="3"/>
        </dgm:presLayoutVars>
      </dgm:prSet>
      <dgm:spPr/>
    </dgm:pt>
    <dgm:pt modelId="{DC349591-F261-4551-851D-FCCB49F228B0}" type="pres">
      <dgm:prSet presAssocID="{EEBB4818-C6D5-4F6F-8A85-4525DCD4C406}" presName="horzThree" presStyleCnt="0"/>
      <dgm:spPr/>
    </dgm:pt>
    <dgm:pt modelId="{F0230CF5-599A-4E5F-9A73-BB6226BAA2D1}" type="pres">
      <dgm:prSet presAssocID="{7369BF05-4755-4090-A52B-1F668AA41F00}" presName="sibSpaceThree" presStyleCnt="0"/>
      <dgm:spPr/>
    </dgm:pt>
    <dgm:pt modelId="{327FAEC1-F8D2-45EE-8C69-13933D589C15}" type="pres">
      <dgm:prSet presAssocID="{22D8F303-DD0C-437B-B33A-82D300DE1893}" presName="vertThree" presStyleCnt="0"/>
      <dgm:spPr/>
    </dgm:pt>
    <dgm:pt modelId="{808868CE-AB18-48DE-B0E7-8450EEC5FEF2}" type="pres">
      <dgm:prSet presAssocID="{22D8F303-DD0C-437B-B33A-82D300DE1893}" presName="txThree" presStyleLbl="node3" presStyleIdx="3" presStyleCnt="4">
        <dgm:presLayoutVars>
          <dgm:chPref val="3"/>
        </dgm:presLayoutVars>
      </dgm:prSet>
      <dgm:spPr/>
    </dgm:pt>
    <dgm:pt modelId="{F48D7534-6488-4399-8EAD-F1C7DC96267C}" type="pres">
      <dgm:prSet presAssocID="{22D8F303-DD0C-437B-B33A-82D300DE1893}" presName="horzThree" presStyleCnt="0"/>
      <dgm:spPr/>
    </dgm:pt>
  </dgm:ptLst>
  <dgm:cxnLst>
    <dgm:cxn modelId="{87F7895A-7BB9-4698-ADF6-1926DF961A2C}" srcId="{2EEB05A7-A73D-4FAA-B67C-360703D8858E}" destId="{22D8F303-DD0C-437B-B33A-82D300DE1893}" srcOrd="3" destOrd="0" parTransId="{85919A69-BCC2-4845-BCA3-7B6321C962F9}" sibTransId="{702089F2-4CD6-45B1-8BC3-2D1E2C99B544}"/>
    <dgm:cxn modelId="{6106CFC5-0819-4D26-ABC3-F332C8DF1625}" type="presOf" srcId="{98FFEDC2-E37F-48E1-9BAA-B0992CA3E496}" destId="{236CB6F4-7FA9-4040-B5D3-635F50102C23}" srcOrd="0" destOrd="0" presId="urn:microsoft.com/office/officeart/2005/8/layout/hierarchy4"/>
    <dgm:cxn modelId="{68A3B44C-5950-469B-AAFE-5F9DAA929741}" srcId="{7E1E54EE-9339-414F-8B53-07F2D0B47522}" destId="{2EEB05A7-A73D-4FAA-B67C-360703D8858E}" srcOrd="1" destOrd="0" parTransId="{DF9B2D76-2921-486F-8624-29F1E25CB4A3}" sibTransId="{A763BF43-A1E9-4461-A4B5-DD670946C28C}"/>
    <dgm:cxn modelId="{189A9CA0-2142-45D2-A3C6-37F132F8A8ED}" type="presOf" srcId="{C3EC65E2-F6E2-43A7-9312-2E98AE62E8AE}" destId="{B7382BD2-3ED7-494B-966A-3CAFB7240DA0}" srcOrd="0" destOrd="0" presId="urn:microsoft.com/office/officeart/2005/8/layout/hierarchy4"/>
    <dgm:cxn modelId="{33BA33C0-9F5E-4D58-867F-64CBA2C86667}" type="presOf" srcId="{2E70EACA-D4F5-4FA7-B9DC-42653C20315E}" destId="{B057601E-E15A-421A-B209-585CF5B23DD0}" srcOrd="0" destOrd="0" presId="urn:microsoft.com/office/officeart/2005/8/layout/hierarchy4"/>
    <dgm:cxn modelId="{515B52A1-EC07-4ADD-8AB1-92CCDA5914D0}" type="presOf" srcId="{7E1E54EE-9339-414F-8B53-07F2D0B47522}" destId="{6A17A45E-669E-48D9-A31D-76E79A0589D3}" srcOrd="0" destOrd="0" presId="urn:microsoft.com/office/officeart/2005/8/layout/hierarchy4"/>
    <dgm:cxn modelId="{EE82A2C5-8298-4DE3-952C-A3C78F2D2A41}" type="presOf" srcId="{0F37142A-10CF-4649-B418-9011B7C779C3}" destId="{134BCB56-CCC9-4EB9-ADC0-944B82E26A41}" srcOrd="0" destOrd="0" presId="urn:microsoft.com/office/officeart/2005/8/layout/hierarchy4"/>
    <dgm:cxn modelId="{B6E84F4C-4FED-4CA3-B80D-315B1A08CA02}" srcId="{7E1E54EE-9339-414F-8B53-07F2D0B47522}" destId="{2E70EACA-D4F5-4FA7-B9DC-42653C20315E}" srcOrd="0" destOrd="0" parTransId="{CD93D077-87A2-44C2-A01A-58F6410FB64C}" sibTransId="{155D15EC-2586-4089-BB4A-AB097E17AD39}"/>
    <dgm:cxn modelId="{05D3EAB9-F2A9-44E4-8216-9062064295AB}" srcId="{2EEB05A7-A73D-4FAA-B67C-360703D8858E}" destId="{EEBB4818-C6D5-4F6F-8A85-4525DCD4C406}" srcOrd="2" destOrd="0" parTransId="{62F825CC-D0A4-467C-B1DA-999DD9B82575}" sibTransId="{7369BF05-4755-4090-A52B-1F668AA41F00}"/>
    <dgm:cxn modelId="{57723601-8AA9-41E6-8044-A60E4F2F5413}" type="presOf" srcId="{22D8F303-DD0C-437B-B33A-82D300DE1893}" destId="{808868CE-AB18-48DE-B0E7-8450EEC5FEF2}" srcOrd="0" destOrd="0" presId="urn:microsoft.com/office/officeart/2005/8/layout/hierarchy4"/>
    <dgm:cxn modelId="{D34EEA58-7977-4F6A-8CCF-CC3F02E368C5}" srcId="{C3EC65E2-F6E2-43A7-9312-2E98AE62E8AE}" destId="{7E1E54EE-9339-414F-8B53-07F2D0B47522}" srcOrd="0" destOrd="0" parTransId="{0458C642-F5A1-4CA9-9132-7FC7881C8287}" sibTransId="{5436B46C-AF07-4E54-8E27-977245E8C6F8}"/>
    <dgm:cxn modelId="{C1280A0F-0098-459B-9F06-83F0771A260F}" srcId="{2EEB05A7-A73D-4FAA-B67C-360703D8858E}" destId="{98FFEDC2-E37F-48E1-9BAA-B0992CA3E496}" srcOrd="1" destOrd="0" parTransId="{F6EC29B8-1E6B-4CFC-AE68-83755B70FC1D}" sibTransId="{5F8C8D0B-EF47-451C-A5C2-B12F73F4491C}"/>
    <dgm:cxn modelId="{C03B3035-0F02-49DD-A000-75256C9C6ACC}" type="presOf" srcId="{EEBB4818-C6D5-4F6F-8A85-4525DCD4C406}" destId="{BACC2ECB-B949-4AD6-BC6B-A79210B6E7EB}" srcOrd="0" destOrd="0" presId="urn:microsoft.com/office/officeart/2005/8/layout/hierarchy4"/>
    <dgm:cxn modelId="{566FAFE9-5B24-43D2-AFCB-C052779E91DC}" srcId="{2EEB05A7-A73D-4FAA-B67C-360703D8858E}" destId="{0F37142A-10CF-4649-B418-9011B7C779C3}" srcOrd="0" destOrd="0" parTransId="{01F92AAD-1414-4B57-95E3-E9CF0A3D15DF}" sibTransId="{5E4A578C-92BE-484A-B36B-D2E32DA57A4F}"/>
    <dgm:cxn modelId="{3F4BF993-CAB2-44ED-8B11-03506CD51AA3}" type="presOf" srcId="{2EEB05A7-A73D-4FAA-B67C-360703D8858E}" destId="{5D4745E8-9715-4C44-BB23-17749302B7F2}" srcOrd="0" destOrd="0" presId="urn:microsoft.com/office/officeart/2005/8/layout/hierarchy4"/>
    <dgm:cxn modelId="{DF347A2C-07B8-4620-AA2B-20A51526E865}" type="presParOf" srcId="{B7382BD2-3ED7-494B-966A-3CAFB7240DA0}" destId="{1F4EF3E1-28AA-43C0-972B-174C461C65A0}" srcOrd="0" destOrd="0" presId="urn:microsoft.com/office/officeart/2005/8/layout/hierarchy4"/>
    <dgm:cxn modelId="{13409209-610D-4EA3-A1F5-AC4E772B935A}" type="presParOf" srcId="{1F4EF3E1-28AA-43C0-972B-174C461C65A0}" destId="{6A17A45E-669E-48D9-A31D-76E79A0589D3}" srcOrd="0" destOrd="0" presId="urn:microsoft.com/office/officeart/2005/8/layout/hierarchy4"/>
    <dgm:cxn modelId="{4C643518-00C5-4C15-995F-95BEEDEBC5C5}" type="presParOf" srcId="{1F4EF3E1-28AA-43C0-972B-174C461C65A0}" destId="{982C2397-800B-4DB6-8C5A-B55869E6A1FD}" srcOrd="1" destOrd="0" presId="urn:microsoft.com/office/officeart/2005/8/layout/hierarchy4"/>
    <dgm:cxn modelId="{E82144FF-22B1-48F5-8EC4-2F7285EE145F}" type="presParOf" srcId="{1F4EF3E1-28AA-43C0-972B-174C461C65A0}" destId="{9CB21C2E-AEAC-40E2-A9CE-13C42CDB1B09}" srcOrd="2" destOrd="0" presId="urn:microsoft.com/office/officeart/2005/8/layout/hierarchy4"/>
    <dgm:cxn modelId="{48FBFE50-0073-4984-83ED-37F179208E99}" type="presParOf" srcId="{9CB21C2E-AEAC-40E2-A9CE-13C42CDB1B09}" destId="{81DC8F97-5C8F-43AC-BFBA-482C88091B35}" srcOrd="0" destOrd="0" presId="urn:microsoft.com/office/officeart/2005/8/layout/hierarchy4"/>
    <dgm:cxn modelId="{CEFF92D9-F8BA-44AF-81F8-6B38BD9B49B4}" type="presParOf" srcId="{81DC8F97-5C8F-43AC-BFBA-482C88091B35}" destId="{B057601E-E15A-421A-B209-585CF5B23DD0}" srcOrd="0" destOrd="0" presId="urn:microsoft.com/office/officeart/2005/8/layout/hierarchy4"/>
    <dgm:cxn modelId="{3EF513DA-3E41-4685-A451-D1A23DFC7D63}" type="presParOf" srcId="{81DC8F97-5C8F-43AC-BFBA-482C88091B35}" destId="{68E011A0-D774-4D97-A3A3-8959D6FEA3C1}" srcOrd="1" destOrd="0" presId="urn:microsoft.com/office/officeart/2005/8/layout/hierarchy4"/>
    <dgm:cxn modelId="{2BE8DD91-1595-4400-8E7A-F304C11C571B}" type="presParOf" srcId="{9CB21C2E-AEAC-40E2-A9CE-13C42CDB1B09}" destId="{BE50CC6B-AE99-4E0B-84E5-7CEC23240EA6}" srcOrd="1" destOrd="0" presId="urn:microsoft.com/office/officeart/2005/8/layout/hierarchy4"/>
    <dgm:cxn modelId="{ABED3BE1-EF5F-4D68-A315-96294604DE31}" type="presParOf" srcId="{9CB21C2E-AEAC-40E2-A9CE-13C42CDB1B09}" destId="{417A1926-B06C-45E6-B84C-8F3EAABBB164}" srcOrd="2" destOrd="0" presId="urn:microsoft.com/office/officeart/2005/8/layout/hierarchy4"/>
    <dgm:cxn modelId="{26364D54-6FBE-47D0-810C-648062E41E12}" type="presParOf" srcId="{417A1926-B06C-45E6-B84C-8F3EAABBB164}" destId="{5D4745E8-9715-4C44-BB23-17749302B7F2}" srcOrd="0" destOrd="0" presId="urn:microsoft.com/office/officeart/2005/8/layout/hierarchy4"/>
    <dgm:cxn modelId="{A862371A-45A7-4092-89F9-F64C07E971CD}" type="presParOf" srcId="{417A1926-B06C-45E6-B84C-8F3EAABBB164}" destId="{345FFAB6-23B0-4C7E-9233-DBD0CB4453EC}" srcOrd="1" destOrd="0" presId="urn:microsoft.com/office/officeart/2005/8/layout/hierarchy4"/>
    <dgm:cxn modelId="{7B4323A7-A6EA-482E-B096-BD80D989FE6D}" type="presParOf" srcId="{417A1926-B06C-45E6-B84C-8F3EAABBB164}" destId="{8702511E-69E6-43C4-8B2F-E779A8C6448C}" srcOrd="2" destOrd="0" presId="urn:microsoft.com/office/officeart/2005/8/layout/hierarchy4"/>
    <dgm:cxn modelId="{1C0AAB49-0409-44D2-9B3B-CEA792C518DD}" type="presParOf" srcId="{8702511E-69E6-43C4-8B2F-E779A8C6448C}" destId="{1760ABC9-3A2F-452A-AE5C-783A69E0499F}" srcOrd="0" destOrd="0" presId="urn:microsoft.com/office/officeart/2005/8/layout/hierarchy4"/>
    <dgm:cxn modelId="{AE5A3B42-071E-4884-B1E0-A3E8112AB433}" type="presParOf" srcId="{1760ABC9-3A2F-452A-AE5C-783A69E0499F}" destId="{134BCB56-CCC9-4EB9-ADC0-944B82E26A41}" srcOrd="0" destOrd="0" presId="urn:microsoft.com/office/officeart/2005/8/layout/hierarchy4"/>
    <dgm:cxn modelId="{175410E7-CB77-4BD7-9D4A-2136500D9AD3}" type="presParOf" srcId="{1760ABC9-3A2F-452A-AE5C-783A69E0499F}" destId="{33AE40DC-56C1-4210-B90B-D7C2967BE74D}" srcOrd="1" destOrd="0" presId="urn:microsoft.com/office/officeart/2005/8/layout/hierarchy4"/>
    <dgm:cxn modelId="{AD7C76B9-DA43-4CF7-A876-9CD472588034}" type="presParOf" srcId="{8702511E-69E6-43C4-8B2F-E779A8C6448C}" destId="{341D177F-761F-4134-84E3-67CB780A4346}" srcOrd="1" destOrd="0" presId="urn:microsoft.com/office/officeart/2005/8/layout/hierarchy4"/>
    <dgm:cxn modelId="{63D8F771-67B6-4DAF-8CD3-EAEE5494C24B}" type="presParOf" srcId="{8702511E-69E6-43C4-8B2F-E779A8C6448C}" destId="{FF038C70-C6DC-43DA-BA3E-AD74894437A3}" srcOrd="2" destOrd="0" presId="urn:microsoft.com/office/officeart/2005/8/layout/hierarchy4"/>
    <dgm:cxn modelId="{055967DF-E8ED-4FE0-9F76-90C3BD820C5F}" type="presParOf" srcId="{FF038C70-C6DC-43DA-BA3E-AD74894437A3}" destId="{236CB6F4-7FA9-4040-B5D3-635F50102C23}" srcOrd="0" destOrd="0" presId="urn:microsoft.com/office/officeart/2005/8/layout/hierarchy4"/>
    <dgm:cxn modelId="{8FE9A958-6D52-40DD-89E7-661B6A156AC1}" type="presParOf" srcId="{FF038C70-C6DC-43DA-BA3E-AD74894437A3}" destId="{7918F3F5-7FA9-4DE3-B68C-704D00DDCC1E}" srcOrd="1" destOrd="0" presId="urn:microsoft.com/office/officeart/2005/8/layout/hierarchy4"/>
    <dgm:cxn modelId="{96F3B359-B435-4E2F-BB67-0975F8AEC108}" type="presParOf" srcId="{8702511E-69E6-43C4-8B2F-E779A8C6448C}" destId="{BB8E5D8B-9959-42C1-A0F9-206C44709799}" srcOrd="3" destOrd="0" presId="urn:microsoft.com/office/officeart/2005/8/layout/hierarchy4"/>
    <dgm:cxn modelId="{C63B8DC4-0945-4067-9B0E-C069D6C48B88}" type="presParOf" srcId="{8702511E-69E6-43C4-8B2F-E779A8C6448C}" destId="{DE06EB20-366B-4FBE-9978-21C964EC926C}" srcOrd="4" destOrd="0" presId="urn:microsoft.com/office/officeart/2005/8/layout/hierarchy4"/>
    <dgm:cxn modelId="{43D6CF06-9581-4C51-943D-158D62B43F83}" type="presParOf" srcId="{DE06EB20-366B-4FBE-9978-21C964EC926C}" destId="{BACC2ECB-B949-4AD6-BC6B-A79210B6E7EB}" srcOrd="0" destOrd="0" presId="urn:microsoft.com/office/officeart/2005/8/layout/hierarchy4"/>
    <dgm:cxn modelId="{F3CA98FB-4D3C-4EB0-996F-73923C0F881D}" type="presParOf" srcId="{DE06EB20-366B-4FBE-9978-21C964EC926C}" destId="{DC349591-F261-4551-851D-FCCB49F228B0}" srcOrd="1" destOrd="0" presId="urn:microsoft.com/office/officeart/2005/8/layout/hierarchy4"/>
    <dgm:cxn modelId="{19DBA6F8-D216-4434-88B7-C3FABBF035FA}" type="presParOf" srcId="{8702511E-69E6-43C4-8B2F-E779A8C6448C}" destId="{F0230CF5-599A-4E5F-9A73-BB6226BAA2D1}" srcOrd="5" destOrd="0" presId="urn:microsoft.com/office/officeart/2005/8/layout/hierarchy4"/>
    <dgm:cxn modelId="{00F85309-F2BE-45CB-99BF-F9A5604B7185}" type="presParOf" srcId="{8702511E-69E6-43C4-8B2F-E779A8C6448C}" destId="{327FAEC1-F8D2-45EE-8C69-13933D589C15}" srcOrd="6" destOrd="0" presId="urn:microsoft.com/office/officeart/2005/8/layout/hierarchy4"/>
    <dgm:cxn modelId="{4DFDB4F4-02DA-4E38-8891-8F2E89C852CD}" type="presParOf" srcId="{327FAEC1-F8D2-45EE-8C69-13933D589C15}" destId="{808868CE-AB18-48DE-B0E7-8450EEC5FEF2}" srcOrd="0" destOrd="0" presId="urn:microsoft.com/office/officeart/2005/8/layout/hierarchy4"/>
    <dgm:cxn modelId="{D563E4FA-98B5-4AFE-9527-5E870BF82FB4}" type="presParOf" srcId="{327FAEC1-F8D2-45EE-8C69-13933D589C15}" destId="{F48D7534-6488-4399-8EAD-F1C7DC96267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EC65E2-F6E2-43A7-9312-2E98AE62E8AE}"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kumimoji="1" lang="ja-JP" altLang="en-US"/>
        </a:p>
      </dgm:t>
    </dgm:pt>
    <dgm:pt modelId="{7E1E54EE-9339-414F-8B53-07F2D0B47522}">
      <dgm:prSet phldrT="[テキスト]" custT="1"/>
      <dgm:spPr/>
      <dgm:t>
        <a:bodyPr/>
        <a:lstStyle/>
        <a:p>
          <a:r>
            <a:rPr kumimoji="1" lang="ja-JP" altLang="en-US" sz="4800" dirty="0" smtClean="0"/>
            <a:t>東京都庁</a:t>
          </a:r>
          <a:endParaRPr kumimoji="1" lang="ja-JP" altLang="en-US" sz="4800" dirty="0"/>
        </a:p>
      </dgm:t>
    </dgm:pt>
    <dgm:pt modelId="{0458C642-F5A1-4CA9-9132-7FC7881C8287}" type="parTrans" cxnId="{D34EEA58-7977-4F6A-8CCF-CC3F02E368C5}">
      <dgm:prSet/>
      <dgm:spPr/>
      <dgm:t>
        <a:bodyPr/>
        <a:lstStyle/>
        <a:p>
          <a:endParaRPr kumimoji="1" lang="ja-JP" altLang="en-US"/>
        </a:p>
      </dgm:t>
    </dgm:pt>
    <dgm:pt modelId="{5436B46C-AF07-4E54-8E27-977245E8C6F8}" type="sibTrans" cxnId="{D34EEA58-7977-4F6A-8CCF-CC3F02E368C5}">
      <dgm:prSet/>
      <dgm:spPr/>
      <dgm:t>
        <a:bodyPr/>
        <a:lstStyle/>
        <a:p>
          <a:endParaRPr kumimoji="1" lang="ja-JP" altLang="en-US"/>
        </a:p>
      </dgm:t>
    </dgm:pt>
    <dgm:pt modelId="{0F37142A-10CF-4649-B418-9011B7C779C3}">
      <dgm:prSet phldrT="[テキスト]" custT="1"/>
      <dgm:spPr/>
      <dgm:t>
        <a:bodyPr/>
        <a:lstStyle/>
        <a:p>
          <a:r>
            <a:rPr kumimoji="1" lang="en-US" altLang="ja-JP" sz="2000" dirty="0" smtClean="0"/>
            <a:t>23</a:t>
          </a:r>
          <a:r>
            <a:rPr kumimoji="1" lang="ja-JP" altLang="en-US" sz="2000" dirty="0" smtClean="0"/>
            <a:t>区</a:t>
          </a:r>
          <a:endParaRPr kumimoji="1" lang="ja-JP" altLang="en-US" sz="2000" dirty="0"/>
        </a:p>
      </dgm:t>
    </dgm:pt>
    <dgm:pt modelId="{01F92AAD-1414-4B57-95E3-E9CF0A3D15DF}" type="parTrans" cxnId="{566FAFE9-5B24-43D2-AFCB-C052779E91DC}">
      <dgm:prSet/>
      <dgm:spPr/>
      <dgm:t>
        <a:bodyPr/>
        <a:lstStyle/>
        <a:p>
          <a:endParaRPr kumimoji="1" lang="ja-JP" altLang="en-US"/>
        </a:p>
      </dgm:t>
    </dgm:pt>
    <dgm:pt modelId="{5E4A578C-92BE-484A-B36B-D2E32DA57A4F}" type="sibTrans" cxnId="{566FAFE9-5B24-43D2-AFCB-C052779E91DC}">
      <dgm:prSet/>
      <dgm:spPr/>
      <dgm:t>
        <a:bodyPr/>
        <a:lstStyle/>
        <a:p>
          <a:endParaRPr kumimoji="1" lang="ja-JP" altLang="en-US"/>
        </a:p>
      </dgm:t>
    </dgm:pt>
    <dgm:pt modelId="{98FFEDC2-E37F-48E1-9BAA-B0992CA3E496}">
      <dgm:prSet phldrT="[テキスト]" custT="1"/>
      <dgm:spPr/>
      <dgm:t>
        <a:bodyPr/>
        <a:lstStyle/>
        <a:p>
          <a:r>
            <a:rPr kumimoji="1" lang="ja-JP" altLang="en-US" sz="2000" dirty="0" smtClean="0"/>
            <a:t>市町村</a:t>
          </a:r>
          <a:endParaRPr kumimoji="1" lang="ja-JP" altLang="en-US" sz="2000" dirty="0"/>
        </a:p>
      </dgm:t>
    </dgm:pt>
    <dgm:pt modelId="{F6EC29B8-1E6B-4CFC-AE68-83755B70FC1D}" type="parTrans" cxnId="{C1280A0F-0098-459B-9F06-83F0771A260F}">
      <dgm:prSet/>
      <dgm:spPr/>
      <dgm:t>
        <a:bodyPr/>
        <a:lstStyle/>
        <a:p>
          <a:endParaRPr kumimoji="1" lang="ja-JP" altLang="en-US"/>
        </a:p>
      </dgm:t>
    </dgm:pt>
    <dgm:pt modelId="{5F8C8D0B-EF47-451C-A5C2-B12F73F4491C}" type="sibTrans" cxnId="{C1280A0F-0098-459B-9F06-83F0771A260F}">
      <dgm:prSet/>
      <dgm:spPr/>
      <dgm:t>
        <a:bodyPr/>
        <a:lstStyle/>
        <a:p>
          <a:endParaRPr kumimoji="1" lang="ja-JP" altLang="en-US"/>
        </a:p>
      </dgm:t>
    </dgm:pt>
    <dgm:pt modelId="{EEBB4818-C6D5-4F6F-8A85-4525DCD4C406}">
      <dgm:prSet phldrT="[テキスト]" custT="1"/>
      <dgm:spPr/>
      <dgm:t>
        <a:bodyPr/>
        <a:lstStyle/>
        <a:p>
          <a:r>
            <a:rPr kumimoji="1" lang="ja-JP" altLang="en-US" sz="2000" smtClean="0"/>
            <a:t>市町村</a:t>
          </a:r>
          <a:endParaRPr kumimoji="1" lang="ja-JP" altLang="en-US" sz="2000" dirty="0"/>
        </a:p>
      </dgm:t>
    </dgm:pt>
    <dgm:pt modelId="{62F825CC-D0A4-467C-B1DA-999DD9B82575}" type="parTrans" cxnId="{05D3EAB9-F2A9-44E4-8216-9062064295AB}">
      <dgm:prSet/>
      <dgm:spPr/>
      <dgm:t>
        <a:bodyPr/>
        <a:lstStyle/>
        <a:p>
          <a:endParaRPr kumimoji="1" lang="ja-JP" altLang="en-US"/>
        </a:p>
      </dgm:t>
    </dgm:pt>
    <dgm:pt modelId="{7369BF05-4755-4090-A52B-1F668AA41F00}" type="sibTrans" cxnId="{05D3EAB9-F2A9-44E4-8216-9062064295AB}">
      <dgm:prSet/>
      <dgm:spPr/>
      <dgm:t>
        <a:bodyPr/>
        <a:lstStyle/>
        <a:p>
          <a:endParaRPr kumimoji="1" lang="ja-JP" altLang="en-US"/>
        </a:p>
      </dgm:t>
    </dgm:pt>
    <dgm:pt modelId="{B7382BD2-3ED7-494B-966A-3CAFB7240DA0}" type="pres">
      <dgm:prSet presAssocID="{C3EC65E2-F6E2-43A7-9312-2E98AE62E8AE}" presName="Name0" presStyleCnt="0">
        <dgm:presLayoutVars>
          <dgm:chPref val="1"/>
          <dgm:dir/>
          <dgm:animOne val="branch"/>
          <dgm:animLvl val="lvl"/>
          <dgm:resizeHandles/>
        </dgm:presLayoutVars>
      </dgm:prSet>
      <dgm:spPr/>
    </dgm:pt>
    <dgm:pt modelId="{1F4EF3E1-28AA-43C0-972B-174C461C65A0}" type="pres">
      <dgm:prSet presAssocID="{7E1E54EE-9339-414F-8B53-07F2D0B47522}" presName="vertOne" presStyleCnt="0"/>
      <dgm:spPr/>
    </dgm:pt>
    <dgm:pt modelId="{6A17A45E-669E-48D9-A31D-76E79A0589D3}" type="pres">
      <dgm:prSet presAssocID="{7E1E54EE-9339-414F-8B53-07F2D0B47522}" presName="txOne" presStyleLbl="node0" presStyleIdx="0" presStyleCnt="1" custLinFactNeighborX="-2137" custLinFactNeighborY="-32518">
        <dgm:presLayoutVars>
          <dgm:chPref val="3"/>
        </dgm:presLayoutVars>
      </dgm:prSet>
      <dgm:spPr/>
    </dgm:pt>
    <dgm:pt modelId="{982C2397-800B-4DB6-8C5A-B55869E6A1FD}" type="pres">
      <dgm:prSet presAssocID="{7E1E54EE-9339-414F-8B53-07F2D0B47522}" presName="parTransOne" presStyleCnt="0"/>
      <dgm:spPr/>
    </dgm:pt>
    <dgm:pt modelId="{9CB21C2E-AEAC-40E2-A9CE-13C42CDB1B09}" type="pres">
      <dgm:prSet presAssocID="{7E1E54EE-9339-414F-8B53-07F2D0B47522}" presName="horzOne" presStyleCnt="0"/>
      <dgm:spPr/>
    </dgm:pt>
    <dgm:pt modelId="{A3F9C9B7-59BC-4A8F-BD2A-1C733DFD64DC}" type="pres">
      <dgm:prSet presAssocID="{0F37142A-10CF-4649-B418-9011B7C779C3}" presName="vertTwo" presStyleCnt="0"/>
      <dgm:spPr/>
    </dgm:pt>
    <dgm:pt modelId="{D39309BE-8AFA-4AF7-A292-D7BEF52976E1}" type="pres">
      <dgm:prSet presAssocID="{0F37142A-10CF-4649-B418-9011B7C779C3}" presName="txTwo" presStyleLbl="node2" presStyleIdx="0" presStyleCnt="3">
        <dgm:presLayoutVars>
          <dgm:chPref val="3"/>
        </dgm:presLayoutVars>
      </dgm:prSet>
      <dgm:spPr/>
    </dgm:pt>
    <dgm:pt modelId="{DCDCF740-8E13-45B5-B11D-C3B4C1A2E326}" type="pres">
      <dgm:prSet presAssocID="{0F37142A-10CF-4649-B418-9011B7C779C3}" presName="horzTwo" presStyleCnt="0"/>
      <dgm:spPr/>
    </dgm:pt>
    <dgm:pt modelId="{6BFE9B5D-B0FB-429B-8AF1-35BCA91582AC}" type="pres">
      <dgm:prSet presAssocID="{5E4A578C-92BE-484A-B36B-D2E32DA57A4F}" presName="sibSpaceTwo" presStyleCnt="0"/>
      <dgm:spPr/>
    </dgm:pt>
    <dgm:pt modelId="{9265A971-40C5-4938-94AD-A0BC80D582E7}" type="pres">
      <dgm:prSet presAssocID="{98FFEDC2-E37F-48E1-9BAA-B0992CA3E496}" presName="vertTwo" presStyleCnt="0"/>
      <dgm:spPr/>
    </dgm:pt>
    <dgm:pt modelId="{2AB34F31-6D08-4051-B32B-EED47AE76716}" type="pres">
      <dgm:prSet presAssocID="{98FFEDC2-E37F-48E1-9BAA-B0992CA3E496}" presName="txTwo" presStyleLbl="node2" presStyleIdx="1" presStyleCnt="3">
        <dgm:presLayoutVars>
          <dgm:chPref val="3"/>
        </dgm:presLayoutVars>
      </dgm:prSet>
      <dgm:spPr/>
    </dgm:pt>
    <dgm:pt modelId="{94A00508-CFDB-4005-94AD-C9429A2917B7}" type="pres">
      <dgm:prSet presAssocID="{98FFEDC2-E37F-48E1-9BAA-B0992CA3E496}" presName="horzTwo" presStyleCnt="0"/>
      <dgm:spPr/>
    </dgm:pt>
    <dgm:pt modelId="{2B011237-EE3E-4B6B-BB84-4F5D47B225ED}" type="pres">
      <dgm:prSet presAssocID="{5F8C8D0B-EF47-451C-A5C2-B12F73F4491C}" presName="sibSpaceTwo" presStyleCnt="0"/>
      <dgm:spPr/>
    </dgm:pt>
    <dgm:pt modelId="{7BAAD38B-298B-4EA6-AD9B-77467988A7C6}" type="pres">
      <dgm:prSet presAssocID="{EEBB4818-C6D5-4F6F-8A85-4525DCD4C406}" presName="vertTwo" presStyleCnt="0"/>
      <dgm:spPr/>
    </dgm:pt>
    <dgm:pt modelId="{5F26DB77-47CE-4429-A80E-B1BE86228EBE}" type="pres">
      <dgm:prSet presAssocID="{EEBB4818-C6D5-4F6F-8A85-4525DCD4C406}" presName="txTwo" presStyleLbl="node2" presStyleIdx="2" presStyleCnt="3">
        <dgm:presLayoutVars>
          <dgm:chPref val="3"/>
        </dgm:presLayoutVars>
      </dgm:prSet>
      <dgm:spPr/>
      <dgm:t>
        <a:bodyPr/>
        <a:lstStyle/>
        <a:p>
          <a:endParaRPr kumimoji="1" lang="ja-JP" altLang="en-US"/>
        </a:p>
      </dgm:t>
    </dgm:pt>
    <dgm:pt modelId="{C8506AF5-C065-477F-929B-67BA6A0803A9}" type="pres">
      <dgm:prSet presAssocID="{EEBB4818-C6D5-4F6F-8A85-4525DCD4C406}" presName="horzTwo" presStyleCnt="0"/>
      <dgm:spPr/>
    </dgm:pt>
  </dgm:ptLst>
  <dgm:cxnLst>
    <dgm:cxn modelId="{95C0701E-FD41-4AC0-BF0C-4917DC63AD01}" type="presOf" srcId="{98FFEDC2-E37F-48E1-9BAA-B0992CA3E496}" destId="{2AB34F31-6D08-4051-B32B-EED47AE76716}" srcOrd="0" destOrd="0" presId="urn:microsoft.com/office/officeart/2005/8/layout/hierarchy4"/>
    <dgm:cxn modelId="{CE50D602-29D6-4B1C-A6EC-6D8414065C0D}" type="presOf" srcId="{7E1E54EE-9339-414F-8B53-07F2D0B47522}" destId="{6A17A45E-669E-48D9-A31D-76E79A0589D3}" srcOrd="0" destOrd="0" presId="urn:microsoft.com/office/officeart/2005/8/layout/hierarchy4"/>
    <dgm:cxn modelId="{05D3EAB9-F2A9-44E4-8216-9062064295AB}" srcId="{7E1E54EE-9339-414F-8B53-07F2D0B47522}" destId="{EEBB4818-C6D5-4F6F-8A85-4525DCD4C406}" srcOrd="2" destOrd="0" parTransId="{62F825CC-D0A4-467C-B1DA-999DD9B82575}" sibTransId="{7369BF05-4755-4090-A52B-1F668AA41F00}"/>
    <dgm:cxn modelId="{C1280A0F-0098-459B-9F06-83F0771A260F}" srcId="{7E1E54EE-9339-414F-8B53-07F2D0B47522}" destId="{98FFEDC2-E37F-48E1-9BAA-B0992CA3E496}" srcOrd="1" destOrd="0" parTransId="{F6EC29B8-1E6B-4CFC-AE68-83755B70FC1D}" sibTransId="{5F8C8D0B-EF47-451C-A5C2-B12F73F4491C}"/>
    <dgm:cxn modelId="{D34EEA58-7977-4F6A-8CCF-CC3F02E368C5}" srcId="{C3EC65E2-F6E2-43A7-9312-2E98AE62E8AE}" destId="{7E1E54EE-9339-414F-8B53-07F2D0B47522}" srcOrd="0" destOrd="0" parTransId="{0458C642-F5A1-4CA9-9132-7FC7881C8287}" sibTransId="{5436B46C-AF07-4E54-8E27-977245E8C6F8}"/>
    <dgm:cxn modelId="{0431CAD6-C3AB-448E-B004-B3624A80DD86}" type="presOf" srcId="{EEBB4818-C6D5-4F6F-8A85-4525DCD4C406}" destId="{5F26DB77-47CE-4429-A80E-B1BE86228EBE}" srcOrd="0" destOrd="0" presId="urn:microsoft.com/office/officeart/2005/8/layout/hierarchy4"/>
    <dgm:cxn modelId="{D70BCEF3-2F33-4E25-BF64-33127BF93115}" type="presOf" srcId="{C3EC65E2-F6E2-43A7-9312-2E98AE62E8AE}" destId="{B7382BD2-3ED7-494B-966A-3CAFB7240DA0}" srcOrd="0" destOrd="0" presId="urn:microsoft.com/office/officeart/2005/8/layout/hierarchy4"/>
    <dgm:cxn modelId="{B89706C1-FE2C-4CE0-B4F0-ED9E77E37173}" type="presOf" srcId="{0F37142A-10CF-4649-B418-9011B7C779C3}" destId="{D39309BE-8AFA-4AF7-A292-D7BEF52976E1}" srcOrd="0" destOrd="0" presId="urn:microsoft.com/office/officeart/2005/8/layout/hierarchy4"/>
    <dgm:cxn modelId="{566FAFE9-5B24-43D2-AFCB-C052779E91DC}" srcId="{7E1E54EE-9339-414F-8B53-07F2D0B47522}" destId="{0F37142A-10CF-4649-B418-9011B7C779C3}" srcOrd="0" destOrd="0" parTransId="{01F92AAD-1414-4B57-95E3-E9CF0A3D15DF}" sibTransId="{5E4A578C-92BE-484A-B36B-D2E32DA57A4F}"/>
    <dgm:cxn modelId="{B9F29ABD-F7FB-4822-A399-68C0753798B0}" type="presParOf" srcId="{B7382BD2-3ED7-494B-966A-3CAFB7240DA0}" destId="{1F4EF3E1-28AA-43C0-972B-174C461C65A0}" srcOrd="0" destOrd="0" presId="urn:microsoft.com/office/officeart/2005/8/layout/hierarchy4"/>
    <dgm:cxn modelId="{8BBC49B7-F06B-44DA-8102-1733532D3FDA}" type="presParOf" srcId="{1F4EF3E1-28AA-43C0-972B-174C461C65A0}" destId="{6A17A45E-669E-48D9-A31D-76E79A0589D3}" srcOrd="0" destOrd="0" presId="urn:microsoft.com/office/officeart/2005/8/layout/hierarchy4"/>
    <dgm:cxn modelId="{56898951-2B99-4A92-BC90-6F0A8BD2F2E5}" type="presParOf" srcId="{1F4EF3E1-28AA-43C0-972B-174C461C65A0}" destId="{982C2397-800B-4DB6-8C5A-B55869E6A1FD}" srcOrd="1" destOrd="0" presId="urn:microsoft.com/office/officeart/2005/8/layout/hierarchy4"/>
    <dgm:cxn modelId="{BB3B396B-E514-465A-95E0-46C20879C569}" type="presParOf" srcId="{1F4EF3E1-28AA-43C0-972B-174C461C65A0}" destId="{9CB21C2E-AEAC-40E2-A9CE-13C42CDB1B09}" srcOrd="2" destOrd="0" presId="urn:microsoft.com/office/officeart/2005/8/layout/hierarchy4"/>
    <dgm:cxn modelId="{FB8E3DAA-ADBD-42B1-9D93-F412E99E0794}" type="presParOf" srcId="{9CB21C2E-AEAC-40E2-A9CE-13C42CDB1B09}" destId="{A3F9C9B7-59BC-4A8F-BD2A-1C733DFD64DC}" srcOrd="0" destOrd="0" presId="urn:microsoft.com/office/officeart/2005/8/layout/hierarchy4"/>
    <dgm:cxn modelId="{E509F954-8758-405C-8869-3883CAA91467}" type="presParOf" srcId="{A3F9C9B7-59BC-4A8F-BD2A-1C733DFD64DC}" destId="{D39309BE-8AFA-4AF7-A292-D7BEF52976E1}" srcOrd="0" destOrd="0" presId="urn:microsoft.com/office/officeart/2005/8/layout/hierarchy4"/>
    <dgm:cxn modelId="{6FDA22B8-9805-485F-BF52-0A0DE8FFD150}" type="presParOf" srcId="{A3F9C9B7-59BC-4A8F-BD2A-1C733DFD64DC}" destId="{DCDCF740-8E13-45B5-B11D-C3B4C1A2E326}" srcOrd="1" destOrd="0" presId="urn:microsoft.com/office/officeart/2005/8/layout/hierarchy4"/>
    <dgm:cxn modelId="{FF8CF862-06B2-4DF2-AA51-2329FC74C1EE}" type="presParOf" srcId="{9CB21C2E-AEAC-40E2-A9CE-13C42CDB1B09}" destId="{6BFE9B5D-B0FB-429B-8AF1-35BCA91582AC}" srcOrd="1" destOrd="0" presId="urn:microsoft.com/office/officeart/2005/8/layout/hierarchy4"/>
    <dgm:cxn modelId="{9149FED0-2275-4ACB-9C98-F3344F2FA9BE}" type="presParOf" srcId="{9CB21C2E-AEAC-40E2-A9CE-13C42CDB1B09}" destId="{9265A971-40C5-4938-94AD-A0BC80D582E7}" srcOrd="2" destOrd="0" presId="urn:microsoft.com/office/officeart/2005/8/layout/hierarchy4"/>
    <dgm:cxn modelId="{15468481-A236-463C-BA16-34A3DB368C15}" type="presParOf" srcId="{9265A971-40C5-4938-94AD-A0BC80D582E7}" destId="{2AB34F31-6D08-4051-B32B-EED47AE76716}" srcOrd="0" destOrd="0" presId="urn:microsoft.com/office/officeart/2005/8/layout/hierarchy4"/>
    <dgm:cxn modelId="{692BE186-2F07-4E8A-A56E-14CF57D7E0D1}" type="presParOf" srcId="{9265A971-40C5-4938-94AD-A0BC80D582E7}" destId="{94A00508-CFDB-4005-94AD-C9429A2917B7}" srcOrd="1" destOrd="0" presId="urn:microsoft.com/office/officeart/2005/8/layout/hierarchy4"/>
    <dgm:cxn modelId="{B8E5C1FA-313F-4718-A40A-B8D7C0CEED61}" type="presParOf" srcId="{9CB21C2E-AEAC-40E2-A9CE-13C42CDB1B09}" destId="{2B011237-EE3E-4B6B-BB84-4F5D47B225ED}" srcOrd="3" destOrd="0" presId="urn:microsoft.com/office/officeart/2005/8/layout/hierarchy4"/>
    <dgm:cxn modelId="{0F776259-70F3-437C-8F35-F6891F87D88C}" type="presParOf" srcId="{9CB21C2E-AEAC-40E2-A9CE-13C42CDB1B09}" destId="{7BAAD38B-298B-4EA6-AD9B-77467988A7C6}" srcOrd="4" destOrd="0" presId="urn:microsoft.com/office/officeart/2005/8/layout/hierarchy4"/>
    <dgm:cxn modelId="{58A86B4E-5DBC-4A66-8544-4BCE320C3427}" type="presParOf" srcId="{7BAAD38B-298B-4EA6-AD9B-77467988A7C6}" destId="{5F26DB77-47CE-4429-A80E-B1BE86228EBE}" srcOrd="0" destOrd="0" presId="urn:microsoft.com/office/officeart/2005/8/layout/hierarchy4"/>
    <dgm:cxn modelId="{1ACEB2E8-43E1-4FE9-B803-87E554EC7A24}" type="presParOf" srcId="{7BAAD38B-298B-4EA6-AD9B-77467988A7C6}" destId="{C8506AF5-C065-477F-929B-67BA6A0803A9}"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6685C-3A22-432D-84BE-D98BF890A02E}">
      <dsp:nvSpPr>
        <dsp:cNvPr id="0" name=""/>
        <dsp:cNvSpPr/>
      </dsp:nvSpPr>
      <dsp:spPr>
        <a:xfrm>
          <a:off x="37169" y="0"/>
          <a:ext cx="6604000" cy="1652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kumimoji="1" lang="ja-JP" altLang="en-US" sz="3300" kern="1200" dirty="0" smtClean="0"/>
            <a:t>ソフトウェア</a:t>
          </a:r>
          <a:endParaRPr kumimoji="1" lang="en-US" altLang="ja-JP" sz="3300" kern="1200" dirty="0" smtClean="0"/>
        </a:p>
        <a:p>
          <a:pPr lvl="0" algn="ctr" defTabSz="1466850">
            <a:lnSpc>
              <a:spcPct val="90000"/>
            </a:lnSpc>
            <a:spcBef>
              <a:spcPct val="0"/>
            </a:spcBef>
            <a:spcAft>
              <a:spcPct val="35000"/>
            </a:spcAft>
          </a:pPr>
          <a:r>
            <a:rPr kumimoji="1" lang="ja-JP" altLang="en-US" sz="3300" kern="1200" dirty="0" smtClean="0"/>
            <a:t>→計画</a:t>
          </a:r>
          <a:endParaRPr kumimoji="1" lang="ja-JP" altLang="en-US" sz="3300" kern="1200" dirty="0"/>
        </a:p>
      </dsp:txBody>
      <dsp:txXfrm>
        <a:off x="1523230" y="0"/>
        <a:ext cx="5117938" cy="1652612"/>
      </dsp:txXfrm>
    </dsp:sp>
    <dsp:sp modelId="{C7F6BFCE-33BB-45A6-B341-0FCDFFCB72AD}">
      <dsp:nvSpPr>
        <dsp:cNvPr id="0" name=""/>
        <dsp:cNvSpPr/>
      </dsp:nvSpPr>
      <dsp:spPr>
        <a:xfrm>
          <a:off x="411559" y="160303"/>
          <a:ext cx="1799999" cy="133200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D237B-FBB8-45CF-B8E6-C04154DBF97A}">
      <dsp:nvSpPr>
        <dsp:cNvPr id="0" name=""/>
        <dsp:cNvSpPr/>
      </dsp:nvSpPr>
      <dsp:spPr>
        <a:xfrm>
          <a:off x="37169" y="1817873"/>
          <a:ext cx="6604000" cy="16526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kumimoji="1" lang="ja-JP" altLang="en-US" sz="3300" kern="1200" dirty="0" smtClean="0"/>
            <a:t>ハードウェア</a:t>
          </a:r>
          <a:endParaRPr kumimoji="1" lang="en-US" altLang="ja-JP" sz="3300" kern="1200" dirty="0" smtClean="0"/>
        </a:p>
        <a:p>
          <a:pPr lvl="0" algn="ctr" defTabSz="1466850">
            <a:lnSpc>
              <a:spcPct val="90000"/>
            </a:lnSpc>
            <a:spcBef>
              <a:spcPct val="0"/>
            </a:spcBef>
            <a:spcAft>
              <a:spcPct val="35000"/>
            </a:spcAft>
          </a:pPr>
          <a:r>
            <a:rPr kumimoji="1" lang="ja-JP" altLang="en-US" sz="3300" kern="1200" dirty="0" smtClean="0"/>
            <a:t>→組織</a:t>
          </a:r>
          <a:endParaRPr kumimoji="1" lang="ja-JP" altLang="en-US" sz="3300" kern="1200" dirty="0"/>
        </a:p>
      </dsp:txBody>
      <dsp:txXfrm>
        <a:off x="1523230" y="1817873"/>
        <a:ext cx="5117938" cy="1652612"/>
      </dsp:txXfrm>
    </dsp:sp>
    <dsp:sp modelId="{67BF711B-8A2A-41D7-B535-38F9C56DA29A}">
      <dsp:nvSpPr>
        <dsp:cNvPr id="0" name=""/>
        <dsp:cNvSpPr/>
      </dsp:nvSpPr>
      <dsp:spPr>
        <a:xfrm>
          <a:off x="428505" y="1978177"/>
          <a:ext cx="1799999" cy="133200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7A45E-669E-48D9-A31D-76E79A0589D3}">
      <dsp:nvSpPr>
        <dsp:cNvPr id="0" name=""/>
        <dsp:cNvSpPr/>
      </dsp:nvSpPr>
      <dsp:spPr>
        <a:xfrm>
          <a:off x="0" y="0"/>
          <a:ext cx="5052712" cy="9937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kumimoji="1" lang="ja-JP" altLang="en-US" sz="5400" b="1" kern="1200"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大阪維新の会</a:t>
          </a:r>
          <a:endParaRPr kumimoji="1" lang="ja-JP" altLang="en-US" sz="5400" b="1" kern="1200"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dsp:txBody>
      <dsp:txXfrm>
        <a:off x="29107" y="29107"/>
        <a:ext cx="4994498" cy="935580"/>
      </dsp:txXfrm>
    </dsp:sp>
    <dsp:sp modelId="{B057601E-E15A-421A-B209-585CF5B23DD0}">
      <dsp:nvSpPr>
        <dsp:cNvPr id="0" name=""/>
        <dsp:cNvSpPr/>
      </dsp:nvSpPr>
      <dsp:spPr>
        <a:xfrm>
          <a:off x="5875" y="1083771"/>
          <a:ext cx="1719175" cy="208521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大阪</a:t>
          </a:r>
          <a:r>
            <a:rPr kumimoji="1" lang="en-US" altLang="ja-JP" sz="3200" kern="1200" dirty="0" smtClean="0"/>
            <a:t/>
          </a:r>
          <a:br>
            <a:rPr kumimoji="1" lang="en-US" altLang="ja-JP" sz="3200" kern="1200" dirty="0" smtClean="0"/>
          </a:br>
          <a:r>
            <a:rPr kumimoji="1" lang="ja-JP" altLang="en-US" sz="3200" kern="1200" dirty="0" smtClean="0"/>
            <a:t>市役所</a:t>
          </a:r>
          <a:endParaRPr kumimoji="1" lang="ja-JP" altLang="en-US" sz="3200" kern="1200" dirty="0"/>
        </a:p>
      </dsp:txBody>
      <dsp:txXfrm>
        <a:off x="56228" y="1134124"/>
        <a:ext cx="1618469" cy="1984513"/>
      </dsp:txXfrm>
    </dsp:sp>
    <dsp:sp modelId="{5D4745E8-9715-4C44-BB23-17749302B7F2}">
      <dsp:nvSpPr>
        <dsp:cNvPr id="0" name=""/>
        <dsp:cNvSpPr/>
      </dsp:nvSpPr>
      <dsp:spPr>
        <a:xfrm>
          <a:off x="1791366" y="1083771"/>
          <a:ext cx="3257357" cy="97651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大阪府庁</a:t>
          </a:r>
          <a:endParaRPr kumimoji="1" lang="ja-JP" altLang="en-US" sz="3200" kern="1200" dirty="0"/>
        </a:p>
      </dsp:txBody>
      <dsp:txXfrm>
        <a:off x="1819967" y="1112372"/>
        <a:ext cx="3200155" cy="919310"/>
      </dsp:txXfrm>
    </dsp:sp>
    <dsp:sp modelId="{134BCB56-CCC9-4EB9-ADC0-944B82E26A41}">
      <dsp:nvSpPr>
        <dsp:cNvPr id="0" name=""/>
        <dsp:cNvSpPr/>
      </dsp:nvSpPr>
      <dsp:spPr>
        <a:xfrm>
          <a:off x="1791366" y="2149015"/>
          <a:ext cx="789471" cy="9937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市</a:t>
          </a:r>
          <a:r>
            <a:rPr kumimoji="1" lang="en-US" altLang="ja-JP" sz="2000" kern="1200" dirty="0" smtClean="0"/>
            <a:t/>
          </a:r>
          <a:br>
            <a:rPr kumimoji="1" lang="en-US" altLang="ja-JP" sz="2000" kern="1200" dirty="0" smtClean="0"/>
          </a:br>
          <a:r>
            <a:rPr kumimoji="1" lang="ja-JP" altLang="en-US" sz="2000" kern="1200" dirty="0" smtClean="0"/>
            <a:t>町</a:t>
          </a:r>
          <a:r>
            <a:rPr kumimoji="1" lang="en-US" altLang="ja-JP" sz="2000" kern="1200" dirty="0" smtClean="0"/>
            <a:t/>
          </a:r>
          <a:br>
            <a:rPr kumimoji="1" lang="en-US" altLang="ja-JP" sz="2000" kern="1200" dirty="0" smtClean="0"/>
          </a:br>
          <a:r>
            <a:rPr kumimoji="1" lang="ja-JP" altLang="en-US" sz="2000" kern="1200" dirty="0" smtClean="0"/>
            <a:t>村</a:t>
          </a:r>
          <a:endParaRPr kumimoji="1" lang="ja-JP" altLang="en-US" sz="2000" kern="1200" dirty="0"/>
        </a:p>
      </dsp:txBody>
      <dsp:txXfrm>
        <a:off x="1814489" y="2172138"/>
        <a:ext cx="743225" cy="947548"/>
      </dsp:txXfrm>
    </dsp:sp>
    <dsp:sp modelId="{236CB6F4-7FA9-4040-B5D3-635F50102C23}">
      <dsp:nvSpPr>
        <dsp:cNvPr id="0" name=""/>
        <dsp:cNvSpPr/>
      </dsp:nvSpPr>
      <dsp:spPr>
        <a:xfrm>
          <a:off x="2613995" y="2149015"/>
          <a:ext cx="789471" cy="9937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市</a:t>
          </a:r>
          <a:r>
            <a:rPr kumimoji="1" lang="en-US" altLang="ja-JP" sz="2000" kern="1200" dirty="0" smtClean="0"/>
            <a:t/>
          </a:r>
          <a:br>
            <a:rPr kumimoji="1" lang="en-US" altLang="ja-JP" sz="2000" kern="1200" dirty="0" smtClean="0"/>
          </a:br>
          <a:r>
            <a:rPr kumimoji="1" lang="ja-JP" altLang="en-US" sz="2000" kern="1200" dirty="0" smtClean="0"/>
            <a:t>町</a:t>
          </a:r>
          <a:r>
            <a:rPr kumimoji="1" lang="en-US" altLang="ja-JP" sz="2000" kern="1200" dirty="0" smtClean="0"/>
            <a:t/>
          </a:r>
          <a:br>
            <a:rPr kumimoji="1" lang="en-US" altLang="ja-JP" sz="2000" kern="1200" dirty="0" smtClean="0"/>
          </a:br>
          <a:r>
            <a:rPr kumimoji="1" lang="ja-JP" altLang="en-US" sz="2000" kern="1200" dirty="0" smtClean="0"/>
            <a:t>村</a:t>
          </a:r>
          <a:endParaRPr kumimoji="1" lang="ja-JP" altLang="en-US" sz="2000" kern="1200" dirty="0"/>
        </a:p>
      </dsp:txBody>
      <dsp:txXfrm>
        <a:off x="2637118" y="2172138"/>
        <a:ext cx="743225" cy="947548"/>
      </dsp:txXfrm>
    </dsp:sp>
    <dsp:sp modelId="{BACC2ECB-B949-4AD6-BC6B-A79210B6E7EB}">
      <dsp:nvSpPr>
        <dsp:cNvPr id="0" name=""/>
        <dsp:cNvSpPr/>
      </dsp:nvSpPr>
      <dsp:spPr>
        <a:xfrm>
          <a:off x="3436624" y="2149015"/>
          <a:ext cx="789471" cy="9937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市</a:t>
          </a:r>
          <a:r>
            <a:rPr kumimoji="1" lang="en-US" altLang="ja-JP" sz="2000" kern="1200" dirty="0" smtClean="0"/>
            <a:t/>
          </a:r>
          <a:br>
            <a:rPr kumimoji="1" lang="en-US" altLang="ja-JP" sz="2000" kern="1200" dirty="0" smtClean="0"/>
          </a:br>
          <a:r>
            <a:rPr kumimoji="1" lang="ja-JP" altLang="en-US" sz="2000" kern="1200" dirty="0" smtClean="0"/>
            <a:t>町</a:t>
          </a:r>
          <a:r>
            <a:rPr kumimoji="1" lang="en-US" altLang="ja-JP" sz="2000" kern="1200" dirty="0" smtClean="0"/>
            <a:t/>
          </a:r>
          <a:br>
            <a:rPr kumimoji="1" lang="en-US" altLang="ja-JP" sz="2000" kern="1200" dirty="0" smtClean="0"/>
          </a:br>
          <a:r>
            <a:rPr kumimoji="1" lang="ja-JP" altLang="en-US" sz="2000" kern="1200" dirty="0" smtClean="0"/>
            <a:t>村</a:t>
          </a:r>
          <a:endParaRPr kumimoji="1" lang="ja-JP" altLang="en-US" sz="2000" kern="1200" dirty="0"/>
        </a:p>
      </dsp:txBody>
      <dsp:txXfrm>
        <a:off x="3459747" y="2172138"/>
        <a:ext cx="743225" cy="947548"/>
      </dsp:txXfrm>
    </dsp:sp>
    <dsp:sp modelId="{808868CE-AB18-48DE-B0E7-8450EEC5FEF2}">
      <dsp:nvSpPr>
        <dsp:cNvPr id="0" name=""/>
        <dsp:cNvSpPr/>
      </dsp:nvSpPr>
      <dsp:spPr>
        <a:xfrm>
          <a:off x="4259253" y="2149015"/>
          <a:ext cx="789471" cy="9937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市</a:t>
          </a:r>
          <a:r>
            <a:rPr kumimoji="1" lang="en-US" altLang="ja-JP" sz="2000" kern="1200" dirty="0" smtClean="0"/>
            <a:t/>
          </a:r>
          <a:br>
            <a:rPr kumimoji="1" lang="en-US" altLang="ja-JP" sz="2000" kern="1200" dirty="0" smtClean="0"/>
          </a:br>
          <a:r>
            <a:rPr kumimoji="1" lang="ja-JP" altLang="en-US" sz="2000" kern="1200" dirty="0" smtClean="0"/>
            <a:t>町</a:t>
          </a:r>
          <a:r>
            <a:rPr kumimoji="1" lang="en-US" altLang="ja-JP" sz="2000" kern="1200" dirty="0" smtClean="0"/>
            <a:t/>
          </a:r>
          <a:br>
            <a:rPr kumimoji="1" lang="en-US" altLang="ja-JP" sz="2000" kern="1200" dirty="0" smtClean="0"/>
          </a:br>
          <a:r>
            <a:rPr kumimoji="1" lang="ja-JP" altLang="en-US" sz="2000" kern="1200" dirty="0" smtClean="0"/>
            <a:t>村</a:t>
          </a:r>
          <a:endParaRPr kumimoji="1" lang="ja-JP" altLang="en-US" sz="2000" kern="1200" dirty="0"/>
        </a:p>
      </dsp:txBody>
      <dsp:txXfrm>
        <a:off x="4282376" y="2172138"/>
        <a:ext cx="743225" cy="947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7A45E-669E-48D9-A31D-76E79A0589D3}">
      <dsp:nvSpPr>
        <dsp:cNvPr id="0" name=""/>
        <dsp:cNvSpPr/>
      </dsp:nvSpPr>
      <dsp:spPr>
        <a:xfrm>
          <a:off x="0" y="0"/>
          <a:ext cx="4029351" cy="15375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kumimoji="1" lang="ja-JP" altLang="en-US" sz="4800" kern="1200" dirty="0" smtClean="0"/>
            <a:t>東京都庁</a:t>
          </a:r>
          <a:endParaRPr kumimoji="1" lang="ja-JP" altLang="en-US" sz="4800" kern="1200" dirty="0"/>
        </a:p>
      </dsp:txBody>
      <dsp:txXfrm>
        <a:off x="45034" y="45034"/>
        <a:ext cx="3939283" cy="1447492"/>
      </dsp:txXfrm>
    </dsp:sp>
    <dsp:sp modelId="{D39309BE-8AFA-4AF7-A292-D7BEF52976E1}">
      <dsp:nvSpPr>
        <dsp:cNvPr id="0" name=""/>
        <dsp:cNvSpPr/>
      </dsp:nvSpPr>
      <dsp:spPr>
        <a:xfrm>
          <a:off x="1449" y="1648051"/>
          <a:ext cx="1271891" cy="15375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en-US" altLang="ja-JP" sz="2000" kern="1200" dirty="0" smtClean="0"/>
            <a:t>23</a:t>
          </a:r>
          <a:r>
            <a:rPr kumimoji="1" lang="ja-JP" altLang="en-US" sz="2000" kern="1200" dirty="0" smtClean="0"/>
            <a:t>区</a:t>
          </a:r>
          <a:endParaRPr kumimoji="1" lang="ja-JP" altLang="en-US" sz="2000" kern="1200" dirty="0"/>
        </a:p>
      </dsp:txBody>
      <dsp:txXfrm>
        <a:off x="38701" y="1685303"/>
        <a:ext cx="1197387" cy="1463056"/>
      </dsp:txXfrm>
    </dsp:sp>
    <dsp:sp modelId="{2AB34F31-6D08-4051-B32B-EED47AE76716}">
      <dsp:nvSpPr>
        <dsp:cNvPr id="0" name=""/>
        <dsp:cNvSpPr/>
      </dsp:nvSpPr>
      <dsp:spPr>
        <a:xfrm>
          <a:off x="1380179" y="1648051"/>
          <a:ext cx="1271891" cy="15375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市町村</a:t>
          </a:r>
          <a:endParaRPr kumimoji="1" lang="ja-JP" altLang="en-US" sz="2000" kern="1200" dirty="0"/>
        </a:p>
      </dsp:txBody>
      <dsp:txXfrm>
        <a:off x="1417431" y="1685303"/>
        <a:ext cx="1197387" cy="1463056"/>
      </dsp:txXfrm>
    </dsp:sp>
    <dsp:sp modelId="{5F26DB77-47CE-4429-A80E-B1BE86228EBE}">
      <dsp:nvSpPr>
        <dsp:cNvPr id="0" name=""/>
        <dsp:cNvSpPr/>
      </dsp:nvSpPr>
      <dsp:spPr>
        <a:xfrm>
          <a:off x="2758909" y="1648051"/>
          <a:ext cx="1271891" cy="15375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smtClean="0"/>
            <a:t>市町村</a:t>
          </a:r>
          <a:endParaRPr kumimoji="1" lang="ja-JP" altLang="en-US" sz="2000" kern="1200" dirty="0"/>
        </a:p>
      </dsp:txBody>
      <dsp:txXfrm>
        <a:off x="2796161" y="1685303"/>
        <a:ext cx="1197387" cy="146305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C7A85-071A-4019-8158-CE3AEF2ACE2A}" type="datetimeFigureOut">
              <a:rPr kumimoji="1" lang="ja-JP" altLang="en-US" smtClean="0"/>
              <a:t>2020/5/22</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CAFAE-610A-4CF4-AC8C-AB5FD0D7C095}" type="slidenum">
              <a:rPr kumimoji="1" lang="ja-JP" altLang="en-US" smtClean="0"/>
              <a:t>‹#›</a:t>
            </a:fld>
            <a:endParaRPr kumimoji="1" lang="ja-JP" altLang="en-US"/>
          </a:p>
        </p:txBody>
      </p:sp>
    </p:spTree>
    <p:extLst>
      <p:ext uri="{BB962C8B-B14F-4D97-AF65-F5344CB8AC3E}">
        <p14:creationId xmlns:p14="http://schemas.microsoft.com/office/powerpoint/2010/main" val="17394650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smtClean="0"/>
              <a:t>マスター サブタイトルの書式設定</a:t>
            </a:r>
            <a:endParaRPr kumimoji="1" lang="ja-JP" altLang="en-US"/>
          </a:p>
        </p:txBody>
      </p:sp>
      <p:sp>
        <p:nvSpPr>
          <p:cNvPr id="7" name="フッター プレースホルダー 6"/>
          <p:cNvSpPr>
            <a:spLocks noGrp="1"/>
          </p:cNvSpPr>
          <p:nvPr>
            <p:ph type="ftr" sz="quarter" idx="10"/>
          </p:nvPr>
        </p:nvSpPr>
        <p:spPr/>
        <p:txBody>
          <a:bodyPr/>
          <a:lstStyle/>
          <a:p>
            <a:r>
              <a:rPr lang="en-US" altLang="ja-JP" smtClean="0"/>
              <a:t>https://coredou.com/</a:t>
            </a:r>
            <a:endParaRPr lang="en-US" altLang="ja-JP" dirty="0"/>
          </a:p>
        </p:txBody>
      </p:sp>
      <p:sp>
        <p:nvSpPr>
          <p:cNvPr id="8" name="スライド番号プレースホルダー 7"/>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81316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8" name="フッター プレースホルダー 7"/>
          <p:cNvSpPr>
            <a:spLocks noGrp="1"/>
          </p:cNvSpPr>
          <p:nvPr>
            <p:ph type="ftr" sz="quarter" idx="10"/>
          </p:nvPr>
        </p:nvSpPr>
        <p:spPr/>
        <p:txBody>
          <a:bodyPr/>
          <a:lstStyle/>
          <a:p>
            <a:r>
              <a:rPr lang="en-US" altLang="ja-JP" smtClean="0"/>
              <a:t>https://coredou.com/</a:t>
            </a:r>
            <a:endParaRPr lang="en-US" altLang="ja-JP" dirty="0"/>
          </a:p>
        </p:txBody>
      </p:sp>
      <p:sp>
        <p:nvSpPr>
          <p:cNvPr id="9" name="スライド番号プレースホルダー 8"/>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43919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フッター プレースホルダー 6"/>
          <p:cNvSpPr>
            <a:spLocks noGrp="1"/>
          </p:cNvSpPr>
          <p:nvPr>
            <p:ph type="ftr" sz="quarter" idx="10"/>
          </p:nvPr>
        </p:nvSpPr>
        <p:spPr/>
        <p:txBody>
          <a:bodyPr/>
          <a:lstStyle/>
          <a:p>
            <a:r>
              <a:rPr lang="en-US" altLang="ja-JP" smtClean="0"/>
              <a:t>https://coredou.com/</a:t>
            </a:r>
            <a:endParaRPr lang="en-US" altLang="ja-JP" dirty="0"/>
          </a:p>
        </p:txBody>
      </p:sp>
      <p:sp>
        <p:nvSpPr>
          <p:cNvPr id="8" name="スライド番号プレースホルダー 7"/>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79287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フッター プレースホルダー 6"/>
          <p:cNvSpPr>
            <a:spLocks noGrp="1"/>
          </p:cNvSpPr>
          <p:nvPr>
            <p:ph type="ftr" sz="quarter" idx="10"/>
          </p:nvPr>
        </p:nvSpPr>
        <p:spPr/>
        <p:txBody>
          <a:bodyPr/>
          <a:lstStyle/>
          <a:p>
            <a:r>
              <a:rPr lang="en-US" altLang="ja-JP" smtClean="0"/>
              <a:t>https://coredou.com/</a:t>
            </a:r>
            <a:endParaRPr lang="en-US" altLang="ja-JP" dirty="0"/>
          </a:p>
        </p:txBody>
      </p:sp>
      <p:sp>
        <p:nvSpPr>
          <p:cNvPr id="8" name="スライド番号プレースホルダー 7"/>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3179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2" name="Content Placeholder 2"/>
          <p:cNvSpPr>
            <a:spLocks noGrp="1"/>
          </p:cNvSpPr>
          <p:nvPr>
            <p:ph sz="quarter" idx="13"/>
          </p:nvPr>
        </p:nvSpPr>
        <p:spPr>
          <a:xfrm>
            <a:off x="742441" y="2367094"/>
            <a:ext cx="8420609" cy="342410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6238974" y="5883277"/>
            <a:ext cx="2228850" cy="365125"/>
          </a:xfrm>
          <a:prstGeom prst="rect">
            <a:avLst/>
          </a:prstGeom>
        </p:spPr>
        <p:txBody>
          <a:bodyPr/>
          <a:lstStyle/>
          <a:p>
            <a:fld id="{25F3E13C-A920-4836-B5B2-B5FB915946E5}" type="datetime1">
              <a:rPr lang="en-US" altLang="ja-JP" smtClean="0"/>
              <a:t>5/22/2020</a:t>
            </a:fld>
            <a:endParaRPr lang="en-US" dirty="0"/>
          </a:p>
        </p:txBody>
      </p:sp>
      <p:sp>
        <p:nvSpPr>
          <p:cNvPr id="5" name="Footer Placeholder 4"/>
          <p:cNvSpPr>
            <a:spLocks noGrp="1"/>
          </p:cNvSpPr>
          <p:nvPr>
            <p:ph type="ftr" sz="quarter" idx="11"/>
          </p:nvPr>
        </p:nvSpPr>
        <p:spPr>
          <a:xfrm>
            <a:off x="0" y="6492875"/>
            <a:ext cx="3170651" cy="365125"/>
          </a:xfrm>
        </p:spPr>
        <p:txBody>
          <a:bodyPr/>
          <a:lstStyle>
            <a:lvl1pPr>
              <a:defRPr sz="2000">
                <a:solidFill>
                  <a:schemeClr val="tx2"/>
                </a:solidFill>
              </a:defRPr>
            </a:lvl1pPr>
          </a:lstStyle>
          <a:p>
            <a:r>
              <a:rPr lang="en-US" dirty="0" smtClean="0"/>
              <a:t>https://coredou.com/</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598874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フッター プレースホルダー 6"/>
          <p:cNvSpPr>
            <a:spLocks noGrp="1"/>
          </p:cNvSpPr>
          <p:nvPr>
            <p:ph type="ftr" sz="quarter" idx="10"/>
          </p:nvPr>
        </p:nvSpPr>
        <p:spPr/>
        <p:txBody>
          <a:bodyPr/>
          <a:lstStyle/>
          <a:p>
            <a:r>
              <a:rPr lang="en-US" altLang="ja-JP" smtClean="0"/>
              <a:t>https://coredou.com/</a:t>
            </a:r>
            <a:endParaRPr lang="en-US" altLang="ja-JP" dirty="0"/>
          </a:p>
        </p:txBody>
      </p:sp>
      <p:sp>
        <p:nvSpPr>
          <p:cNvPr id="8" name="スライド番号プレースホルダー 7"/>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7489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smtClean="0"/>
              <a:t>マスター テキストの書式設定</a:t>
            </a:r>
          </a:p>
        </p:txBody>
      </p:sp>
      <p:sp>
        <p:nvSpPr>
          <p:cNvPr id="7" name="フッター プレースホルダー 6"/>
          <p:cNvSpPr>
            <a:spLocks noGrp="1"/>
          </p:cNvSpPr>
          <p:nvPr>
            <p:ph type="ftr" sz="quarter" idx="10"/>
          </p:nvPr>
        </p:nvSpPr>
        <p:spPr/>
        <p:txBody>
          <a:bodyPr/>
          <a:lstStyle/>
          <a:p>
            <a:r>
              <a:rPr lang="en-US" altLang="ja-JP" smtClean="0"/>
              <a:t>https://coredou.com/</a:t>
            </a:r>
            <a:endParaRPr lang="en-US" altLang="ja-JP" dirty="0"/>
          </a:p>
        </p:txBody>
      </p:sp>
      <p:sp>
        <p:nvSpPr>
          <p:cNvPr id="8" name="スライド番号プレースホルダー 7"/>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9305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フッター プレースホルダー 7"/>
          <p:cNvSpPr>
            <a:spLocks noGrp="1"/>
          </p:cNvSpPr>
          <p:nvPr>
            <p:ph type="ftr" sz="quarter" idx="10"/>
          </p:nvPr>
        </p:nvSpPr>
        <p:spPr/>
        <p:txBody>
          <a:bodyPr/>
          <a:lstStyle/>
          <a:p>
            <a:r>
              <a:rPr lang="en-US" altLang="ja-JP" smtClean="0"/>
              <a:t>https://coredou.com/</a:t>
            </a:r>
            <a:endParaRPr lang="en-US" altLang="ja-JP" dirty="0"/>
          </a:p>
        </p:txBody>
      </p:sp>
      <p:sp>
        <p:nvSpPr>
          <p:cNvPr id="9" name="スライド番号プレースホルダー 8"/>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40483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フッター プレースホルダー 9"/>
          <p:cNvSpPr>
            <a:spLocks noGrp="1"/>
          </p:cNvSpPr>
          <p:nvPr>
            <p:ph type="ftr" sz="quarter" idx="10"/>
          </p:nvPr>
        </p:nvSpPr>
        <p:spPr/>
        <p:txBody>
          <a:bodyPr/>
          <a:lstStyle/>
          <a:p>
            <a:r>
              <a:rPr lang="en-US" altLang="ja-JP" smtClean="0"/>
              <a:t>https://coredou.com/</a:t>
            </a:r>
            <a:endParaRPr lang="en-US" altLang="ja-JP" dirty="0"/>
          </a:p>
        </p:txBody>
      </p:sp>
      <p:sp>
        <p:nvSpPr>
          <p:cNvPr id="11" name="スライド番号プレースホルダー 10"/>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85827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6" name="フッター プレースホルダー 5"/>
          <p:cNvSpPr>
            <a:spLocks noGrp="1"/>
          </p:cNvSpPr>
          <p:nvPr>
            <p:ph type="ftr" sz="quarter" idx="10"/>
          </p:nvPr>
        </p:nvSpPr>
        <p:spPr/>
        <p:txBody>
          <a:bodyPr/>
          <a:lstStyle/>
          <a:p>
            <a:r>
              <a:rPr lang="en-US" altLang="ja-JP" smtClean="0"/>
              <a:t>https://coredou.com/</a:t>
            </a:r>
            <a:endParaRPr lang="en-US" altLang="ja-JP" dirty="0"/>
          </a:p>
        </p:txBody>
      </p:sp>
      <p:sp>
        <p:nvSpPr>
          <p:cNvPr id="7" name="スライド番号プレースホルダー 6"/>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38254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0"/>
          </p:nvPr>
        </p:nvSpPr>
        <p:spPr/>
        <p:txBody>
          <a:bodyPr/>
          <a:lstStyle/>
          <a:p>
            <a:r>
              <a:rPr lang="en-US" altLang="ja-JP" smtClean="0"/>
              <a:t>https://coredou.com/</a:t>
            </a:r>
            <a:endParaRPr lang="en-US" altLang="ja-JP" dirty="0"/>
          </a:p>
        </p:txBody>
      </p:sp>
      <p:sp>
        <p:nvSpPr>
          <p:cNvPr id="6" name="スライド番号プレースホルダー 5"/>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77163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smtClean="0"/>
              <a:t>マスター テキストの書式設定</a:t>
            </a:r>
          </a:p>
        </p:txBody>
      </p:sp>
      <p:sp>
        <p:nvSpPr>
          <p:cNvPr id="8" name="フッター プレースホルダー 7"/>
          <p:cNvSpPr>
            <a:spLocks noGrp="1"/>
          </p:cNvSpPr>
          <p:nvPr>
            <p:ph type="ftr" sz="quarter" idx="10"/>
          </p:nvPr>
        </p:nvSpPr>
        <p:spPr/>
        <p:txBody>
          <a:bodyPr/>
          <a:lstStyle/>
          <a:p>
            <a:r>
              <a:rPr lang="en-US" altLang="ja-JP" smtClean="0"/>
              <a:t>https://coredou.com/</a:t>
            </a:r>
            <a:endParaRPr lang="en-US" altLang="ja-JP" dirty="0"/>
          </a:p>
        </p:txBody>
      </p:sp>
      <p:sp>
        <p:nvSpPr>
          <p:cNvPr id="9" name="スライド番号プレースホルダー 8"/>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02172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4">
            <a:alphaModFix/>
            <a:extLst>
              <a:ext uri="{28A0092B-C50C-407E-A947-70E740481C1C}">
                <a14:useLocalDpi xmlns:a14="http://schemas.microsoft.com/office/drawing/2010/main" val="0"/>
              </a:ext>
            </a:extLst>
          </a:blip>
          <a:srcRect/>
          <a:stretch>
            <a:fillRect/>
          </a:stretch>
        </p:blipFill>
        <p:spPr bwMode="auto">
          <a:xfrm>
            <a:off x="1" y="-1"/>
            <a:ext cx="9906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742443" y="618519"/>
            <a:ext cx="8421116" cy="1596177"/>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42443" y="2367095"/>
            <a:ext cx="8421117" cy="342410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3"/>
          </p:nvPr>
        </p:nvSpPr>
        <p:spPr>
          <a:xfrm>
            <a:off x="0" y="6492875"/>
            <a:ext cx="5421720" cy="365125"/>
          </a:xfrm>
          <a:prstGeom prst="rect">
            <a:avLst/>
          </a:prstGeom>
        </p:spPr>
        <p:txBody>
          <a:bodyPr vert="horz" lIns="91440" tIns="45720" rIns="91440" bIns="45720" rtlCol="0" anchor="ctr"/>
          <a:lstStyle>
            <a:lvl1pPr algn="l">
              <a:defRPr sz="1800" b="0">
                <a:solidFill>
                  <a:schemeClr val="tx2"/>
                </a:solidFill>
              </a:defRPr>
            </a:lvl1pPr>
          </a:lstStyle>
          <a:p>
            <a:r>
              <a:rPr lang="en-US" altLang="ja-JP" dirty="0" smtClean="0"/>
              <a:t>https://coredou.com/</a:t>
            </a:r>
            <a:endParaRPr lang="en-US" altLang="ja-JP" dirty="0"/>
          </a:p>
        </p:txBody>
      </p:sp>
      <p:sp>
        <p:nvSpPr>
          <p:cNvPr id="6" name="Slide Number Placeholder 5"/>
          <p:cNvSpPr>
            <a:spLocks noGrp="1"/>
          </p:cNvSpPr>
          <p:nvPr>
            <p:ph type="sldNum" sz="quarter" idx="4"/>
          </p:nvPr>
        </p:nvSpPr>
        <p:spPr>
          <a:xfrm>
            <a:off x="8542636" y="5883277"/>
            <a:ext cx="620924"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pic>
        <p:nvPicPr>
          <p:cNvPr id="8" name="Picture 6" descr="Droplets-SD-Content-R1d.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1649289783"/>
      </p:ext>
    </p:extLst>
  </p:cSld>
  <p:clrMap bg1="lt1" tx1="dk1" bg2="lt2" tx2="dk2" accent1="accent1" accent2="accent2" accent3="accent3" accent4="accent4" accent5="accent5" accent6="accent6" hlink="hlink" folHlink="folHlink"/>
  <p:sldLayoutIdLst>
    <p:sldLayoutId id="2147483749" r:id="rId1"/>
    <p:sldLayoutId id="2147483748"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iming>
    <p:tnLst>
      <p:par>
        <p:cTn id="1" dur="indefinite" restart="never" nodeType="tmRoot"/>
      </p:par>
    </p:tnLst>
  </p:timing>
  <p:hf sldNum="0" hdr="0" dt="0"/>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EkYFIgbWy08" TargetMode="External"/><Relationship Id="rId1" Type="http://schemas.openxmlformats.org/officeDocument/2006/relationships/video" Target="https://www.youtube.com/embed/3AZRwqyAhx8"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onigiriface.com/osakacastle-openspac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橋本　徹</a:t>
            </a:r>
            <a:r>
              <a:rPr lang="ja-JP" altLang="en-US" dirty="0" smtClean="0"/>
              <a:t>氏</a:t>
            </a:r>
            <a:r>
              <a:rPr lang="en-US" altLang="ja-JP" dirty="0" smtClean="0"/>
              <a:t/>
            </a:r>
            <a:br>
              <a:rPr lang="en-US" altLang="ja-JP" dirty="0" smtClean="0"/>
            </a:br>
            <a:r>
              <a:rPr lang="ja-JP" altLang="en-US" dirty="0" smtClean="0"/>
              <a:t>＜実行力＞</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r>
              <a:rPr lang="en-US" smtClean="0"/>
              <a:t>https://coredou.com/</a:t>
            </a:r>
            <a:endParaRPr lang="en-US" dirty="0"/>
          </a:p>
        </p:txBody>
      </p:sp>
    </p:spTree>
    <p:extLst>
      <p:ext uri="{BB962C8B-B14F-4D97-AF65-F5344CB8AC3E}">
        <p14:creationId xmlns:p14="http://schemas.microsoft.com/office/powerpoint/2010/main" val="3979484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結果を出す仕組みの作り方</a:t>
            </a:r>
            <a:endParaRPr kumimoji="1" lang="ja-JP" altLang="en-US" dirty="0"/>
          </a:p>
        </p:txBody>
      </p:sp>
      <p:sp>
        <p:nvSpPr>
          <p:cNvPr id="4" name="フッター プレースホルダー 3"/>
          <p:cNvSpPr>
            <a:spLocks noGrp="1"/>
          </p:cNvSpPr>
          <p:nvPr>
            <p:ph type="ftr" sz="quarter" idx="11"/>
          </p:nvPr>
        </p:nvSpPr>
        <p:spPr/>
        <p:txBody>
          <a:bodyPr/>
          <a:lstStyle/>
          <a:p>
            <a:r>
              <a:rPr lang="en-US" smtClean="0"/>
              <a:t>https://coredou.com/</a:t>
            </a:r>
            <a:endParaRPr lang="en-US" dirty="0"/>
          </a:p>
        </p:txBody>
      </p:sp>
      <p:sp>
        <p:nvSpPr>
          <p:cNvPr id="6" name="テキスト ボックス 5"/>
          <p:cNvSpPr txBox="1"/>
          <p:nvPr/>
        </p:nvSpPr>
        <p:spPr>
          <a:xfrm>
            <a:off x="0" y="5816600"/>
            <a:ext cx="9906000" cy="646331"/>
          </a:xfrm>
          <a:prstGeom prst="rect">
            <a:avLst/>
          </a:prstGeom>
          <a:noFill/>
        </p:spPr>
        <p:txBody>
          <a:bodyPr wrap="square" rtlCol="0">
            <a:spAutoFit/>
          </a:bodyPr>
          <a:lstStyle/>
          <a:p>
            <a:pPr algn="ctr"/>
            <a:r>
              <a:rPr kumimoji="1" lang="ja-JP" altLang="en-US" sz="3600" dirty="0" smtClean="0"/>
              <a:t>実行するにはハードとソフトがセットでないとだめ</a:t>
            </a:r>
            <a:endParaRPr kumimoji="1" lang="ja-JP" altLang="en-US" sz="3600" dirty="0"/>
          </a:p>
        </p:txBody>
      </p:sp>
      <p:graphicFrame>
        <p:nvGraphicFramePr>
          <p:cNvPr id="7" name="図表 6"/>
          <p:cNvGraphicFramePr/>
          <p:nvPr>
            <p:extLst>
              <p:ext uri="{D42A27DB-BD31-4B8C-83A1-F6EECF244321}">
                <p14:modId xmlns:p14="http://schemas.microsoft.com/office/powerpoint/2010/main" val="3617509625"/>
              </p:ext>
            </p:extLst>
          </p:nvPr>
        </p:nvGraphicFramePr>
        <p:xfrm>
          <a:off x="1794933" y="2065866"/>
          <a:ext cx="6604000" cy="3471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806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2442" y="0"/>
            <a:ext cx="8421116" cy="685348"/>
          </a:xfrm>
        </p:spPr>
        <p:txBody>
          <a:bodyPr/>
          <a:lstStyle/>
          <a:p>
            <a:r>
              <a:rPr kumimoji="1" lang="ja-JP" altLang="en-US" dirty="0" smtClean="0"/>
              <a:t>東京と大阪</a:t>
            </a:r>
            <a:endParaRPr kumimoji="1" lang="ja-JP" altLang="en-US" dirty="0"/>
          </a:p>
        </p:txBody>
      </p:sp>
      <p:graphicFrame>
        <p:nvGraphicFramePr>
          <p:cNvPr id="9" name="コンテンツ プレースホルダー 8"/>
          <p:cNvGraphicFramePr>
            <a:graphicFrameLocks noGrp="1"/>
          </p:cNvGraphicFramePr>
          <p:nvPr>
            <p:ph sz="quarter" idx="13"/>
            <p:extLst>
              <p:ext uri="{D42A27DB-BD31-4B8C-83A1-F6EECF244321}">
                <p14:modId xmlns:p14="http://schemas.microsoft.com/office/powerpoint/2010/main" val="1940069789"/>
              </p:ext>
            </p:extLst>
          </p:nvPr>
        </p:nvGraphicFramePr>
        <p:xfrm>
          <a:off x="4749800" y="707496"/>
          <a:ext cx="5054600" cy="3170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フッター プレースホルダー 3"/>
          <p:cNvSpPr>
            <a:spLocks noGrp="1"/>
          </p:cNvSpPr>
          <p:nvPr>
            <p:ph type="ftr" sz="quarter" idx="11"/>
          </p:nvPr>
        </p:nvSpPr>
        <p:spPr/>
        <p:txBody>
          <a:bodyPr/>
          <a:lstStyle/>
          <a:p>
            <a:r>
              <a:rPr lang="en-US" smtClean="0"/>
              <a:t>https://coredou.com/</a:t>
            </a:r>
            <a:endParaRPr lang="en-US" dirty="0"/>
          </a:p>
        </p:txBody>
      </p:sp>
      <p:graphicFrame>
        <p:nvGraphicFramePr>
          <p:cNvPr id="10" name="コンテンツ プレースホルダー 8"/>
          <p:cNvGraphicFramePr>
            <a:graphicFrameLocks/>
          </p:cNvGraphicFramePr>
          <p:nvPr>
            <p:extLst>
              <p:ext uri="{D42A27DB-BD31-4B8C-83A1-F6EECF244321}">
                <p14:modId xmlns:p14="http://schemas.microsoft.com/office/powerpoint/2010/main" val="458302466"/>
              </p:ext>
            </p:extLst>
          </p:nvPr>
        </p:nvGraphicFramePr>
        <p:xfrm>
          <a:off x="311150" y="707496"/>
          <a:ext cx="4032250" cy="31871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テキスト ボックス 10"/>
          <p:cNvSpPr txBox="1"/>
          <p:nvPr/>
        </p:nvSpPr>
        <p:spPr>
          <a:xfrm>
            <a:off x="364068" y="3970865"/>
            <a:ext cx="4214844" cy="923330"/>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smtClean="0"/>
              <a:t>東京都全体のことを考えて行政を実施</a:t>
            </a:r>
            <a:endParaRPr kumimoji="1" lang="en-US" altLang="ja-JP" dirty="0" smtClean="0"/>
          </a:p>
          <a:p>
            <a:pPr marL="285750" indent="-285750">
              <a:buFont typeface="Wingdings" panose="05000000000000000000" pitchFamily="2" charset="2"/>
              <a:buChar char="l"/>
            </a:pPr>
            <a:r>
              <a:rPr kumimoji="1" lang="ja-JP" altLang="en-US" dirty="0" smtClean="0"/>
              <a:t>都民</a:t>
            </a:r>
            <a:r>
              <a:rPr kumimoji="1" lang="en-US" altLang="ja-JP" dirty="0" smtClean="0"/>
              <a:t>1300</a:t>
            </a:r>
            <a:r>
              <a:rPr kumimoji="1" lang="ja-JP" altLang="en-US" dirty="0" smtClean="0"/>
              <a:t>万人の税金を集中して投資して大規模開発ができる</a:t>
            </a:r>
            <a:endParaRPr kumimoji="1" lang="ja-JP" altLang="en-US" dirty="0"/>
          </a:p>
        </p:txBody>
      </p:sp>
      <p:sp>
        <p:nvSpPr>
          <p:cNvPr id="13" name="テキスト ボックス 12"/>
          <p:cNvSpPr txBox="1"/>
          <p:nvPr/>
        </p:nvSpPr>
        <p:spPr>
          <a:xfrm>
            <a:off x="4953000" y="3970865"/>
            <a:ext cx="4876799" cy="1477328"/>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smtClean="0"/>
              <a:t>市と府が地域のことだけを考えて行政を実施</a:t>
            </a:r>
            <a:endParaRPr kumimoji="1" lang="en-US" altLang="ja-JP" dirty="0" smtClean="0"/>
          </a:p>
          <a:p>
            <a:pPr marL="285750" indent="-285750">
              <a:buFont typeface="Wingdings" panose="05000000000000000000" pitchFamily="2" charset="2"/>
              <a:buChar char="l"/>
            </a:pPr>
            <a:r>
              <a:rPr kumimoji="1" lang="ja-JP" altLang="en-US" dirty="0" smtClean="0"/>
              <a:t>市と府の財源が別</a:t>
            </a:r>
            <a:endParaRPr kumimoji="1" lang="en-US" altLang="ja-JP" dirty="0"/>
          </a:p>
          <a:p>
            <a:pPr marL="285750" indent="-285750">
              <a:buFont typeface="Wingdings" panose="05000000000000000000" pitchFamily="2" charset="2"/>
              <a:buChar char="l"/>
            </a:pPr>
            <a:r>
              <a:rPr kumimoji="1" lang="ja-JP" altLang="en-US" dirty="0" smtClean="0"/>
              <a:t>市と府が仲違いしており、効率的な都市開発ができない。</a:t>
            </a:r>
            <a:endParaRPr kumimoji="1" lang="en-US" altLang="ja-JP" dirty="0" smtClean="0"/>
          </a:p>
          <a:p>
            <a:r>
              <a:rPr kumimoji="1" lang="ja-JP" altLang="en-US" dirty="0" smtClean="0"/>
              <a:t>⇒市と府の上に、大阪維新の会を作った</a:t>
            </a:r>
            <a:endParaRPr kumimoji="1" lang="ja-JP" altLang="en-US" dirty="0"/>
          </a:p>
        </p:txBody>
      </p:sp>
      <p:sp>
        <p:nvSpPr>
          <p:cNvPr id="15" name="テキスト ボックス 14"/>
          <p:cNvSpPr txBox="1"/>
          <p:nvPr/>
        </p:nvSpPr>
        <p:spPr>
          <a:xfrm>
            <a:off x="0" y="5816600"/>
            <a:ext cx="9906000" cy="646331"/>
          </a:xfrm>
          <a:prstGeom prst="rect">
            <a:avLst/>
          </a:prstGeom>
          <a:noFill/>
        </p:spPr>
        <p:txBody>
          <a:bodyPr wrap="square" rtlCol="0">
            <a:spAutoFit/>
          </a:bodyPr>
          <a:lstStyle/>
          <a:p>
            <a:pPr algn="ctr"/>
            <a:r>
              <a:rPr kumimoji="1" lang="ja-JP" altLang="en-US" sz="3600" dirty="0" smtClean="0"/>
              <a:t>実行するためにハード</a:t>
            </a:r>
            <a:r>
              <a:rPr kumimoji="1" lang="en-US" altLang="ja-JP" sz="3600" dirty="0" smtClean="0"/>
              <a:t>(</a:t>
            </a:r>
            <a:r>
              <a:rPr kumimoji="1" lang="ja-JP" altLang="en-US" sz="3600" dirty="0" smtClean="0"/>
              <a:t>組織</a:t>
            </a:r>
            <a:r>
              <a:rPr kumimoji="1" lang="en-US" altLang="ja-JP" sz="3600" dirty="0" smtClean="0"/>
              <a:t>)</a:t>
            </a:r>
            <a:r>
              <a:rPr kumimoji="1" lang="ja-JP" altLang="en-US" sz="3600" dirty="0" smtClean="0"/>
              <a:t>改革を実施</a:t>
            </a:r>
            <a:endParaRPr kumimoji="1" lang="ja-JP" altLang="en-US" sz="3600" dirty="0"/>
          </a:p>
        </p:txBody>
      </p:sp>
    </p:spTree>
    <p:extLst>
      <p:ext uri="{BB962C8B-B14F-4D97-AF65-F5344CB8AC3E}">
        <p14:creationId xmlns:p14="http://schemas.microsoft.com/office/powerpoint/2010/main" val="181980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権限と責任</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意思決定の仕組みを変えた</a:t>
            </a:r>
            <a:endParaRPr kumimoji="1" lang="en-US" altLang="ja-JP" dirty="0" smtClean="0"/>
          </a:p>
          <a:p>
            <a:pPr lvl="1"/>
            <a:r>
              <a:rPr lang="ja-JP" altLang="en-US" dirty="0" smtClean="0"/>
              <a:t>決定権の所在があいまいだと、空気を読むからなかなか意見がでない。</a:t>
            </a:r>
            <a:endParaRPr lang="en-US" altLang="ja-JP" dirty="0" smtClean="0"/>
          </a:p>
          <a:p>
            <a:pPr lvl="1"/>
            <a:r>
              <a:rPr kumimoji="1" lang="ja-JP" altLang="en-US" dirty="0" smtClean="0"/>
              <a:t>決定権の所在を明確にすることで意見が出てくる。反対意見がどんどんでてくる。</a:t>
            </a:r>
            <a:endParaRPr kumimoji="1" lang="en-US" altLang="ja-JP" dirty="0" smtClean="0"/>
          </a:p>
          <a:p>
            <a:pPr marL="457200" lvl="1" indent="0">
              <a:buNone/>
            </a:pPr>
            <a:r>
              <a:rPr lang="ja-JP" altLang="en-US" dirty="0" smtClean="0"/>
              <a:t>決定後はそれに従ってもらう。</a:t>
            </a:r>
            <a:endParaRPr kumimoji="1" lang="en-US" altLang="ja-JP" dirty="0" smtClean="0"/>
          </a:p>
          <a:p>
            <a:pPr lvl="1"/>
            <a:endParaRPr lang="en-US" altLang="ja-JP" dirty="0"/>
          </a:p>
          <a:p>
            <a:pPr lvl="1"/>
            <a:endParaRPr kumimoji="1" lang="ja-JP" altLang="en-US" dirty="0"/>
          </a:p>
        </p:txBody>
      </p:sp>
      <p:sp>
        <p:nvSpPr>
          <p:cNvPr id="4" name="フッター プレースホルダー 3"/>
          <p:cNvSpPr>
            <a:spLocks noGrp="1"/>
          </p:cNvSpPr>
          <p:nvPr>
            <p:ph type="ftr" sz="quarter" idx="11"/>
          </p:nvPr>
        </p:nvSpPr>
        <p:spPr/>
        <p:txBody>
          <a:bodyPr/>
          <a:lstStyle/>
          <a:p>
            <a:r>
              <a:rPr lang="en-US" smtClean="0"/>
              <a:t>https://coredou.com/</a:t>
            </a:r>
            <a:endParaRPr lang="en-US" dirty="0"/>
          </a:p>
        </p:txBody>
      </p:sp>
      <p:sp>
        <p:nvSpPr>
          <p:cNvPr id="5" name="テキスト ボックス 4"/>
          <p:cNvSpPr txBox="1"/>
          <p:nvPr/>
        </p:nvSpPr>
        <p:spPr>
          <a:xfrm>
            <a:off x="0" y="5294086"/>
            <a:ext cx="9906000" cy="707886"/>
          </a:xfrm>
          <a:prstGeom prst="rect">
            <a:avLst/>
          </a:prstGeom>
          <a:noFill/>
        </p:spPr>
        <p:txBody>
          <a:bodyPr wrap="square" rtlCol="0">
            <a:spAutoFit/>
          </a:bodyPr>
          <a:lstStyle/>
          <a:p>
            <a:pPr algn="ctr"/>
            <a:r>
              <a:rPr kumimoji="1" lang="ja-JP" altLang="en-US" sz="4000" dirty="0" smtClean="0"/>
              <a:t>決定権を明確にすることで実行力が出てくる</a:t>
            </a:r>
            <a:endParaRPr kumimoji="1" lang="ja-JP" altLang="en-US" sz="4000" dirty="0"/>
          </a:p>
        </p:txBody>
      </p:sp>
    </p:spTree>
    <p:extLst>
      <p:ext uri="{BB962C8B-B14F-4D97-AF65-F5344CB8AC3E}">
        <p14:creationId xmlns:p14="http://schemas.microsoft.com/office/powerpoint/2010/main" val="169286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プロ人材組織</a:t>
            </a:r>
            <a:endParaRPr kumimoji="1" lang="ja-JP" altLang="en-US" dirty="0"/>
          </a:p>
        </p:txBody>
      </p:sp>
      <p:sp>
        <p:nvSpPr>
          <p:cNvPr id="3" name="コンテンツ プレースホルダー 2"/>
          <p:cNvSpPr>
            <a:spLocks noGrp="1"/>
          </p:cNvSpPr>
          <p:nvPr>
            <p:ph sz="quarter" idx="13"/>
          </p:nvPr>
        </p:nvSpPr>
        <p:spPr>
          <a:xfrm>
            <a:off x="0" y="1903446"/>
            <a:ext cx="9905999" cy="3887756"/>
          </a:xfrm>
        </p:spPr>
        <p:txBody>
          <a:bodyPr>
            <a:normAutofit fontScale="92500" lnSpcReduction="10000"/>
          </a:bodyPr>
          <a:lstStyle/>
          <a:p>
            <a:pPr marL="0" indent="0">
              <a:buNone/>
            </a:pPr>
            <a:r>
              <a:rPr kumimoji="1" lang="ja-JP" altLang="en-US" dirty="0" smtClean="0"/>
              <a:t>組織のメンバーは人間関係に悩まされ、仕事以外の非効率を産む</a:t>
            </a:r>
            <a:endParaRPr kumimoji="1" lang="en-US" altLang="ja-JP" dirty="0" smtClean="0"/>
          </a:p>
          <a:p>
            <a:pPr marL="457200" lvl="1" indent="0">
              <a:buNone/>
            </a:pPr>
            <a:r>
              <a:rPr lang="ja-JP" altLang="en-US" dirty="0" smtClean="0"/>
              <a:t>しかし、組織内の人間関係というものが組織の中で重要視される</a:t>
            </a:r>
            <a:endParaRPr lang="en-US" altLang="ja-JP" dirty="0" smtClean="0"/>
          </a:p>
          <a:p>
            <a:pPr marL="914400" lvl="2" indent="0">
              <a:buNone/>
            </a:pPr>
            <a:r>
              <a:rPr kumimoji="1" lang="ja-JP" altLang="en-US" dirty="0" smtClean="0"/>
              <a:t>↓</a:t>
            </a:r>
            <a:endParaRPr kumimoji="1" lang="en-US" altLang="ja-JP" dirty="0" smtClean="0"/>
          </a:p>
          <a:p>
            <a:pPr marL="914400" lvl="2" indent="0">
              <a:buNone/>
            </a:pPr>
            <a:r>
              <a:rPr lang="ja-JP" altLang="en-US" dirty="0"/>
              <a:t>仕事</a:t>
            </a:r>
            <a:r>
              <a:rPr lang="ja-JP" altLang="en-US" dirty="0" smtClean="0"/>
              <a:t>ができなくても上司にかわいがられているだけで出世する。</a:t>
            </a:r>
            <a:endParaRPr lang="en-US" altLang="ja-JP" dirty="0" smtClean="0"/>
          </a:p>
          <a:p>
            <a:pPr marL="914400" lvl="2" indent="0">
              <a:buNone/>
            </a:pPr>
            <a:r>
              <a:rPr lang="ja-JP" altLang="en-US" dirty="0" smtClean="0"/>
              <a:t>仕事ができても上司に狙われて左遷させられる。</a:t>
            </a:r>
            <a:endParaRPr lang="en-US" altLang="ja-JP" dirty="0" smtClean="0"/>
          </a:p>
          <a:p>
            <a:pPr marL="914400" lvl="2" indent="0">
              <a:buNone/>
            </a:pPr>
            <a:r>
              <a:rPr kumimoji="1" lang="ja-JP" altLang="en-US" dirty="0" smtClean="0"/>
              <a:t>↓</a:t>
            </a:r>
            <a:endParaRPr kumimoji="1" lang="en-US" altLang="ja-JP" dirty="0" smtClean="0"/>
          </a:p>
          <a:p>
            <a:pPr marL="914400" lvl="2" indent="0">
              <a:buNone/>
            </a:pPr>
            <a:r>
              <a:rPr lang="ja-JP" altLang="en-US" dirty="0" smtClean="0"/>
              <a:t>どれだけ付加価値を上げたかということに着目して</a:t>
            </a:r>
            <a:endParaRPr lang="en-US" altLang="ja-JP" dirty="0" smtClean="0"/>
          </a:p>
          <a:p>
            <a:pPr marL="914400" lvl="2" indent="0">
              <a:buNone/>
            </a:pPr>
            <a:r>
              <a:rPr lang="ja-JP" altLang="en-US" dirty="0" smtClean="0"/>
              <a:t>人物を評価していかないと世界と対抗できない</a:t>
            </a:r>
          </a:p>
          <a:p>
            <a:pPr marL="914400" lvl="2" indent="0">
              <a:buNone/>
            </a:pPr>
            <a:r>
              <a:rPr lang="ja-JP" altLang="en-US" dirty="0" smtClean="0"/>
              <a:t>↓</a:t>
            </a:r>
            <a:endParaRPr lang="en-US" altLang="ja-JP" dirty="0" smtClean="0"/>
          </a:p>
          <a:p>
            <a:pPr marL="914400" lvl="2" indent="0">
              <a:buNone/>
            </a:pPr>
            <a:r>
              <a:rPr kumimoji="1" lang="en-US" altLang="ja-JP" sz="2200" dirty="0" smtClean="0"/>
              <a:t>IT</a:t>
            </a:r>
            <a:r>
              <a:rPr lang="ja-JP" altLang="en-US" sz="2200" dirty="0" smtClean="0"/>
              <a:t>化、テレワーク、オンライン化、リモートワーク化していくと</a:t>
            </a:r>
            <a:r>
              <a:rPr lang="en-US" altLang="ja-JP" sz="2200" dirty="0" smtClean="0"/>
              <a:t/>
            </a:r>
            <a:br>
              <a:rPr lang="en-US" altLang="ja-JP" sz="2200" dirty="0" smtClean="0"/>
            </a:br>
            <a:r>
              <a:rPr lang="ja-JP" altLang="en-US" sz="2200" dirty="0" smtClean="0"/>
              <a:t>組織内の人間関係が</a:t>
            </a:r>
            <a:r>
              <a:rPr kumimoji="1" lang="ja-JP" altLang="en-US" sz="2200" dirty="0" smtClean="0"/>
              <a:t>どんどん削ぎ落されてプロ人材が集まる組織に変わる</a:t>
            </a:r>
            <a:endParaRPr kumimoji="1" lang="ja-JP" altLang="en-US" sz="2200" dirty="0"/>
          </a:p>
        </p:txBody>
      </p:sp>
      <p:sp>
        <p:nvSpPr>
          <p:cNvPr id="4" name="フッター プレースホルダー 3"/>
          <p:cNvSpPr>
            <a:spLocks noGrp="1"/>
          </p:cNvSpPr>
          <p:nvPr>
            <p:ph type="ftr" sz="quarter" idx="11"/>
          </p:nvPr>
        </p:nvSpPr>
        <p:spPr/>
        <p:txBody>
          <a:bodyPr/>
          <a:lstStyle/>
          <a:p>
            <a:r>
              <a:rPr lang="en-US" smtClean="0"/>
              <a:t>https://coredou.com/</a:t>
            </a:r>
            <a:endParaRPr lang="en-US" dirty="0"/>
          </a:p>
        </p:txBody>
      </p:sp>
    </p:spTree>
    <p:extLst>
      <p:ext uri="{BB962C8B-B14F-4D97-AF65-F5344CB8AC3E}">
        <p14:creationId xmlns:p14="http://schemas.microsoft.com/office/powerpoint/2010/main" val="408762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チャレンジ精神、改革マインド</a:t>
            </a:r>
            <a:endParaRPr kumimoji="1" lang="ja-JP" altLang="en-US" dirty="0"/>
          </a:p>
        </p:txBody>
      </p:sp>
      <p:sp>
        <p:nvSpPr>
          <p:cNvPr id="3" name="コンテンツ プレースホルダー 2"/>
          <p:cNvSpPr>
            <a:spLocks noGrp="1"/>
          </p:cNvSpPr>
          <p:nvPr>
            <p:ph sz="quarter" idx="13"/>
          </p:nvPr>
        </p:nvSpPr>
        <p:spPr>
          <a:xfrm>
            <a:off x="742441" y="1919225"/>
            <a:ext cx="8420609" cy="1103894"/>
          </a:xfrm>
        </p:spPr>
        <p:txBody>
          <a:bodyPr/>
          <a:lstStyle/>
          <a:p>
            <a:r>
              <a:rPr kumimoji="1" lang="ja-JP" altLang="en-US" dirty="0" smtClean="0"/>
              <a:t>メンバーに改革マインドを持ってもらうためにはトップが衝撃が走るようなことをやらないといけない</a:t>
            </a:r>
            <a:endParaRPr kumimoji="1" lang="ja-JP" altLang="en-US" dirty="0"/>
          </a:p>
        </p:txBody>
      </p:sp>
      <p:sp>
        <p:nvSpPr>
          <p:cNvPr id="4" name="フッター プレースホルダー 3"/>
          <p:cNvSpPr>
            <a:spLocks noGrp="1"/>
          </p:cNvSpPr>
          <p:nvPr>
            <p:ph type="ftr" sz="quarter" idx="11"/>
          </p:nvPr>
        </p:nvSpPr>
        <p:spPr/>
        <p:txBody>
          <a:bodyPr/>
          <a:lstStyle/>
          <a:p>
            <a:r>
              <a:rPr lang="en-US" smtClean="0"/>
              <a:t>https://coredou.com/</a:t>
            </a:r>
            <a:endParaRPr lang="en-US" dirty="0"/>
          </a:p>
        </p:txBody>
      </p:sp>
      <p:sp>
        <p:nvSpPr>
          <p:cNvPr id="5" name="テキスト ボックス 4"/>
          <p:cNvSpPr txBox="1"/>
          <p:nvPr/>
        </p:nvSpPr>
        <p:spPr>
          <a:xfrm>
            <a:off x="254000" y="2929466"/>
            <a:ext cx="4318000" cy="646331"/>
          </a:xfrm>
          <a:prstGeom prst="rect">
            <a:avLst/>
          </a:prstGeom>
          <a:noFill/>
        </p:spPr>
        <p:txBody>
          <a:bodyPr wrap="square" rtlCol="0">
            <a:spAutoFit/>
          </a:bodyPr>
          <a:lstStyle/>
          <a:p>
            <a:r>
              <a:rPr kumimoji="1" lang="ja-JP" altLang="en-US" dirty="0" smtClean="0"/>
              <a:t>橋本氏自らが、イベント禁止だった</a:t>
            </a:r>
            <a:r>
              <a:rPr kumimoji="1" lang="ja-JP" altLang="en-US" dirty="0" smtClean="0">
                <a:hlinkClick r:id="rId4"/>
              </a:rPr>
              <a:t>大阪城大手前広場</a:t>
            </a:r>
            <a:r>
              <a:rPr kumimoji="1" lang="ja-JP" altLang="en-US" dirty="0" smtClean="0"/>
              <a:t>でモトクロス大会を開催</a:t>
            </a:r>
            <a:endParaRPr kumimoji="1" lang="ja-JP" altLang="en-US" dirty="0"/>
          </a:p>
        </p:txBody>
      </p:sp>
      <p:pic>
        <p:nvPicPr>
          <p:cNvPr id="6" name="3AZRwqyAhx8"/>
          <p:cNvPicPr>
            <a:picLocks noRot="1" noChangeAspect="1"/>
          </p:cNvPicPr>
          <p:nvPr>
            <a:videoFile r:link="rId1"/>
          </p:nvPr>
        </p:nvPicPr>
        <p:blipFill>
          <a:blip r:embed="rId5"/>
          <a:stretch>
            <a:fillRect/>
          </a:stretch>
        </p:blipFill>
        <p:spPr>
          <a:xfrm>
            <a:off x="313266" y="3641726"/>
            <a:ext cx="4572000" cy="2571750"/>
          </a:xfrm>
          <a:prstGeom prst="rect">
            <a:avLst/>
          </a:prstGeom>
        </p:spPr>
      </p:pic>
      <p:sp>
        <p:nvSpPr>
          <p:cNvPr id="7" name="テキスト ボックス 6"/>
          <p:cNvSpPr txBox="1"/>
          <p:nvPr/>
        </p:nvSpPr>
        <p:spPr>
          <a:xfrm>
            <a:off x="5308600" y="2929466"/>
            <a:ext cx="4318000" cy="369332"/>
          </a:xfrm>
          <a:prstGeom prst="rect">
            <a:avLst/>
          </a:prstGeom>
          <a:noFill/>
        </p:spPr>
        <p:txBody>
          <a:bodyPr wrap="square" rtlCol="0">
            <a:spAutoFit/>
          </a:bodyPr>
          <a:lstStyle/>
          <a:p>
            <a:r>
              <a:rPr kumimoji="1" lang="ja-JP" altLang="en-US" dirty="0" smtClean="0"/>
              <a:t>メンバーが御堂筋にフェラーリを走らせる</a:t>
            </a:r>
            <a:endParaRPr kumimoji="1" lang="ja-JP" altLang="en-US" dirty="0"/>
          </a:p>
        </p:txBody>
      </p:sp>
      <p:pic>
        <p:nvPicPr>
          <p:cNvPr id="9" name="EkYFIgbWy08"/>
          <p:cNvPicPr>
            <a:picLocks noRot="1" noChangeAspect="1"/>
          </p:cNvPicPr>
          <p:nvPr>
            <a:videoFile r:link="rId2"/>
          </p:nvPr>
        </p:nvPicPr>
        <p:blipFill>
          <a:blip r:embed="rId6"/>
          <a:stretch>
            <a:fillRect/>
          </a:stretch>
        </p:blipFill>
        <p:spPr>
          <a:xfrm>
            <a:off x="5139267" y="3624792"/>
            <a:ext cx="4572000" cy="2571750"/>
          </a:xfrm>
          <a:prstGeom prst="rect">
            <a:avLst/>
          </a:prstGeom>
        </p:spPr>
      </p:pic>
    </p:spTree>
    <p:extLst>
      <p:ext uri="{BB962C8B-B14F-4D97-AF65-F5344CB8AC3E}">
        <p14:creationId xmlns:p14="http://schemas.microsoft.com/office/powerpoint/2010/main" val="582675565"/>
      </p:ext>
    </p:extLst>
  </p:cSld>
  <p:clrMapOvr>
    <a:masterClrMapping/>
  </p:clrMapOvr>
</p:sld>
</file>

<file path=ppt/theme/theme1.xml><?xml version="1.0" encoding="utf-8"?>
<a:theme xmlns:a="http://schemas.openxmlformats.org/drawingml/2006/main" name="しずく">
  <a:themeElements>
    <a:clrScheme name="しず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51407EFC-25FC-4DDC-A072-6750673CCC34}" vid="{4F3E2F43-1107-414F-9899-1B15E311F2E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103</TotalTime>
  <Words>364</Words>
  <Application>Microsoft Office PowerPoint</Application>
  <PresentationFormat>A4 210 x 297 mm</PresentationFormat>
  <Paragraphs>53</Paragraphs>
  <Slides>6</Slides>
  <Notes>0</Notes>
  <HiddenSlides>0</HiddenSlides>
  <MMClips>2</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ＭＳ Ｐゴシック</vt:lpstr>
      <vt:lpstr>Tw Cen MT</vt:lpstr>
      <vt:lpstr>Arial</vt:lpstr>
      <vt:lpstr>Calibri</vt:lpstr>
      <vt:lpstr>Wingdings</vt:lpstr>
      <vt:lpstr>しずく</vt:lpstr>
      <vt:lpstr>橋本　徹氏 ＜実行力＞</vt:lpstr>
      <vt:lpstr>結果を出す仕組みの作り方</vt:lpstr>
      <vt:lpstr>東京と大阪</vt:lpstr>
      <vt:lpstr>権限と責任</vt:lpstr>
      <vt:lpstr>プロ人材組織</vt:lpstr>
      <vt:lpstr>チャレンジ精神、改革マインド</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橋本　徹氏 ＜実行力＞</dc:title>
  <dc:creator>Microsoft アカウント</dc:creator>
  <cp:lastModifiedBy>Microsoft アカウント</cp:lastModifiedBy>
  <cp:revision>48</cp:revision>
  <dcterms:created xsi:type="dcterms:W3CDTF">2020-05-21T21:14:07Z</dcterms:created>
  <dcterms:modified xsi:type="dcterms:W3CDTF">2020-05-21T22:57:13Z</dcterms:modified>
</cp:coreProperties>
</file>