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46" r:id="rId1"/>
  </p:sldMasterIdLst>
  <p:notesMasterIdLst>
    <p:notesMasterId r:id="rId6"/>
  </p:notesMasterIdLst>
  <p:sldIdLst>
    <p:sldId id="263" r:id="rId2"/>
    <p:sldId id="264" r:id="rId3"/>
    <p:sldId id="265" r:id="rId4"/>
    <p:sldId id="266" r:id="rId5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424" autoAdjust="0"/>
  </p:normalViewPr>
  <p:slideViewPr>
    <p:cSldViewPr snapToGrid="0" showGuides="1">
      <p:cViewPr varScale="1">
        <p:scale>
          <a:sx n="113" d="100"/>
          <a:sy n="113" d="100"/>
        </p:scale>
        <p:origin x="1182" y="138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5C7A85-071A-4019-8158-CE3AEF2ACE2A}" type="datetimeFigureOut">
              <a:rPr kumimoji="1" lang="ja-JP" altLang="en-US" smtClean="0"/>
              <a:t>2020/7/9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6CAFAE-610A-4CF4-AC8C-AB5FD0D7C0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9465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 cap="none" baseline="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7" name="フッター プレースホルダー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 smtClean="0"/>
              <a:t>https://coredou.com/</a:t>
            </a:r>
            <a:endParaRPr lang="en-US" altLang="ja-JP" dirty="0"/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81316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 cap="none" baseline="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2600" cap="none" baseline="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 cap="none" baseline="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 smtClean="0"/>
              <a:t>https://coredou.com/</a:t>
            </a:r>
            <a:endParaRPr lang="en-US" altLang="ja-JP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43919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cap="none" baseline="0"/>
            </a:lvl1pPr>
            <a:lvl2pPr>
              <a:defRPr cap="none" baseline="0"/>
            </a:lvl2pPr>
            <a:lvl3pPr>
              <a:defRPr cap="none" baseline="0"/>
            </a:lvl3pPr>
            <a:lvl4pPr>
              <a:defRPr cap="none" baseline="0"/>
            </a:lvl4pPr>
            <a:lvl5pPr>
              <a:defRPr cap="none" baseline="0"/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フッター プレースホルダー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 smtClean="0"/>
              <a:t>https://coredou.com/</a:t>
            </a:r>
            <a:endParaRPr lang="en-US" altLang="ja-JP" dirty="0"/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9287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>
            <a:lvl1pPr>
              <a:defRPr cap="none" baseline="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>
            <a:lvl1pPr>
              <a:defRPr cap="none" baseline="0"/>
            </a:lvl1pPr>
            <a:lvl2pPr>
              <a:defRPr cap="none" baseline="0"/>
            </a:lvl2pPr>
            <a:lvl3pPr>
              <a:defRPr cap="none" baseline="0"/>
            </a:lvl3pPr>
            <a:lvl4pPr>
              <a:defRPr cap="none" baseline="0"/>
            </a:lvl4pPr>
            <a:lvl5pPr>
              <a:defRPr cap="none" baseline="0"/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フッター プレースホルダー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 smtClean="0"/>
              <a:t>https://coredou.com/</a:t>
            </a:r>
            <a:endParaRPr lang="en-US" altLang="ja-JP" dirty="0"/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3179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3000" y="0"/>
            <a:ext cx="8640000" cy="720000"/>
          </a:xfrm>
        </p:spPr>
        <p:txBody>
          <a:bodyPr/>
          <a:lstStyle>
            <a:lvl1pPr>
              <a:defRPr cap="none" baseline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742441" y="2367094"/>
            <a:ext cx="8420609" cy="342410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38974" y="5883277"/>
            <a:ext cx="2228850" cy="365125"/>
          </a:xfrm>
          <a:prstGeom prst="rect">
            <a:avLst/>
          </a:prstGeom>
        </p:spPr>
        <p:txBody>
          <a:bodyPr/>
          <a:lstStyle/>
          <a:p>
            <a:fld id="{25F3E13C-A920-4836-B5B2-B5FB915946E5}" type="datetime1">
              <a:rPr lang="en-US" altLang="ja-JP" smtClean="0"/>
              <a:t>7/9/2020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3170651" cy="365125"/>
          </a:xfrm>
        </p:spPr>
        <p:txBody>
          <a:bodyPr/>
          <a:lstStyle>
            <a:lvl1pPr>
              <a:defRPr sz="20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https://coredou.com/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874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cap="none" baseline="0"/>
            </a:lvl1pPr>
            <a:lvl2pPr>
              <a:defRPr cap="none" baseline="0"/>
            </a:lvl2pPr>
            <a:lvl3pPr>
              <a:defRPr cap="none" baseline="0"/>
            </a:lvl3pPr>
            <a:lvl4pPr>
              <a:defRPr cap="none" baseline="0"/>
            </a:lvl4pPr>
            <a:lvl5pPr>
              <a:defRPr cap="none" baseline="0"/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フッター プレースホルダー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 smtClean="0"/>
              <a:t>https://coredou.com/</a:t>
            </a:r>
            <a:endParaRPr lang="en-US" altLang="ja-JP" dirty="0"/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489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 cap="none" baseline="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 cap="none" baseline="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7" name="フッター プレースホルダー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 smtClean="0"/>
              <a:t>https://coredou.com/</a:t>
            </a:r>
            <a:endParaRPr lang="en-US" altLang="ja-JP" dirty="0"/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3059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>
            <a:lvl1pPr>
              <a:defRPr cap="none" baseline="0"/>
            </a:lvl1pPr>
            <a:lvl2pPr>
              <a:defRPr cap="none" baseline="0"/>
            </a:lvl2pPr>
            <a:lvl3pPr>
              <a:defRPr cap="none" baseline="0"/>
            </a:lvl3pPr>
            <a:lvl4pPr>
              <a:defRPr cap="none" baseline="0"/>
            </a:lvl4pPr>
            <a:lvl5pPr>
              <a:defRPr cap="none" baseline="0"/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>
            <a:lvl1pPr>
              <a:defRPr cap="none" baseline="0"/>
            </a:lvl1pPr>
            <a:lvl2pPr>
              <a:defRPr cap="none" baseline="0"/>
            </a:lvl2pPr>
            <a:lvl3pPr>
              <a:defRPr cap="none" baseline="0"/>
            </a:lvl3pPr>
            <a:lvl4pPr>
              <a:defRPr cap="none" baseline="0"/>
            </a:lvl4pPr>
            <a:lvl5pPr>
              <a:defRPr cap="none" baseline="0"/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 smtClean="0"/>
              <a:t>https://coredou.com/</a:t>
            </a:r>
            <a:endParaRPr lang="en-US" altLang="ja-JP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048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>
            <a:lvl1pPr>
              <a:defRPr cap="none" baseline="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>
            <a:lvl1pPr>
              <a:defRPr cap="none" baseline="0"/>
            </a:lvl1pPr>
            <a:lvl2pPr>
              <a:defRPr cap="none" baseline="0"/>
            </a:lvl2pPr>
            <a:lvl3pPr>
              <a:defRPr cap="none" baseline="0"/>
            </a:lvl3pPr>
            <a:lvl4pPr>
              <a:defRPr cap="none" baseline="0"/>
            </a:lvl4pPr>
            <a:lvl5pPr>
              <a:defRPr cap="none" baseline="0"/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>
            <a:lvl1pPr>
              <a:defRPr cap="none" baseline="0"/>
            </a:lvl1pPr>
            <a:lvl2pPr>
              <a:defRPr cap="none" baseline="0"/>
            </a:lvl2pPr>
            <a:lvl3pPr>
              <a:defRPr cap="none" baseline="0"/>
            </a:lvl3pPr>
            <a:lvl4pPr>
              <a:defRPr cap="none" baseline="0"/>
            </a:lvl4pPr>
            <a:lvl5pPr>
              <a:defRPr cap="none" baseline="0"/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" name="フッター プレースホルダー 9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 smtClean="0"/>
              <a:t>https://coredou.com/</a:t>
            </a:r>
            <a:endParaRPr lang="en-US" altLang="ja-JP" dirty="0"/>
          </a:p>
        </p:txBody>
      </p:sp>
      <p:sp>
        <p:nvSpPr>
          <p:cNvPr id="11" name="スライド番号プレースホルダー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85827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3000" y="-1"/>
            <a:ext cx="8640000" cy="720000"/>
          </a:xfrm>
        </p:spPr>
        <p:txBody>
          <a:bodyPr/>
          <a:lstStyle>
            <a:lvl1pPr>
              <a:defRPr cap="none" baseline="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 smtClean="0"/>
              <a:t>https://coredou.com/</a:t>
            </a:r>
            <a:endParaRPr lang="en-US" altLang="ja-JP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38254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フッター プレースホルダー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 smtClean="0"/>
              <a:t>https://coredou.com/</a:t>
            </a:r>
            <a:endParaRPr lang="en-US" altLang="ja-JP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716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 cap="none" baseline="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600" cap="none" baseline="0"/>
            </a:lvl1pPr>
            <a:lvl2pPr>
              <a:defRPr sz="2275" cap="none" baseline="0"/>
            </a:lvl2pPr>
            <a:lvl3pPr>
              <a:defRPr sz="1950" cap="none" baseline="0"/>
            </a:lvl3pPr>
            <a:lvl4pPr>
              <a:defRPr sz="1625" cap="none" baseline="0"/>
            </a:lvl4pPr>
            <a:lvl5pPr>
              <a:defRPr sz="1625" cap="none" baseline="0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 cap="none" baseline="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 smtClean="0"/>
              <a:t>https://coredou.com/</a:t>
            </a:r>
            <a:endParaRPr lang="en-US" altLang="ja-JP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2172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906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43" y="618519"/>
            <a:ext cx="8421116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43" y="2367095"/>
            <a:ext cx="8421117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492875"/>
            <a:ext cx="54217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 b="0">
                <a:solidFill>
                  <a:schemeClr val="tx2"/>
                </a:solidFill>
              </a:defRPr>
            </a:lvl1pPr>
          </a:lstStyle>
          <a:p>
            <a:r>
              <a:rPr lang="en-US" altLang="ja-JP" dirty="0" smtClean="0"/>
              <a:t>https://coredou.com/</a:t>
            </a:r>
            <a:endParaRPr lang="en-US" altLang="ja-JP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2636" y="5883277"/>
            <a:ext cx="6209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6" descr="Droplets-SD-Content-R1d.png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9289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48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  <p:sldLayoutId id="2147483759" r:id="rId12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kumimoji="1"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kumimoji="1"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video" Target="https://www.youtube.com/embed/tFZT9rKX16o" TargetMode="External"/><Relationship Id="rId7" Type="http://schemas.openxmlformats.org/officeDocument/2006/relationships/image" Target="../media/image5.jpeg"/><Relationship Id="rId2" Type="http://schemas.openxmlformats.org/officeDocument/2006/relationships/video" Target="https://www.youtube.com/embed/voQ2aHd5rD0" TargetMode="External"/><Relationship Id="rId1" Type="http://schemas.openxmlformats.org/officeDocument/2006/relationships/video" Target="https://www.youtube.com/embed/jh7FHx8M3G0" TargetMode="Externa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ideo" Target="https://www.youtube.com/embed/0p4jKXDY_Mw" TargetMode="External"/><Relationship Id="rId1" Type="http://schemas.openxmlformats.org/officeDocument/2006/relationships/video" Target="https://www.youtube.com/embed/VA5lMBG6_L4" TargetMode="Externa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GUbIIR_L_Xg" TargetMode="External"/><Relationship Id="rId6" Type="http://schemas.openxmlformats.org/officeDocument/2006/relationships/hyperlink" Target="https://payroll-memo.work/toyota-2019/" TargetMode="External"/><Relationship Id="rId5" Type="http://schemas.openxmlformats.org/officeDocument/2006/relationships/image" Target="../media/image9.png"/><Relationship Id="rId4" Type="http://schemas.openxmlformats.org/officeDocument/2006/relationships/hyperlink" Target="https://global.toyota/jp/newsroom/corporate/31842988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トヨタの改革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https://coredou.com/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9484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モビリティーカンパニーへのフルモデルチェンジ</a:t>
            </a:r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https://coredou.com/</a:t>
            </a:r>
            <a:endParaRPr lang="en-US" dirty="0"/>
          </a:p>
        </p:txBody>
      </p:sp>
      <p:pic>
        <p:nvPicPr>
          <p:cNvPr id="6" name="jh7FHx8M3G0"/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386977" y="1278030"/>
            <a:ext cx="4480000" cy="2520000"/>
          </a:xfrm>
          <a:prstGeom prst="rect">
            <a:avLst/>
          </a:prstGeom>
        </p:spPr>
      </p:pic>
      <p:pic>
        <p:nvPicPr>
          <p:cNvPr id="8" name="voQ2aHd5rD0"/>
          <p:cNvPicPr>
            <a:picLocks noRot="1" noChangeAspect="1"/>
          </p:cNvPicPr>
          <p:nvPr>
            <a:videoFile r:link="rId2"/>
          </p:nvPr>
        </p:nvPicPr>
        <p:blipFill>
          <a:blip r:embed="rId6"/>
          <a:stretch>
            <a:fillRect/>
          </a:stretch>
        </p:blipFill>
        <p:spPr>
          <a:xfrm>
            <a:off x="5308599" y="1274542"/>
            <a:ext cx="4480000" cy="2520000"/>
          </a:xfrm>
          <a:prstGeom prst="rect">
            <a:avLst/>
          </a:prstGeom>
        </p:spPr>
      </p:pic>
      <p:sp>
        <p:nvSpPr>
          <p:cNvPr id="9" name="テキスト ボックス 8"/>
          <p:cNvSpPr txBox="1"/>
          <p:nvPr/>
        </p:nvSpPr>
        <p:spPr>
          <a:xfrm>
            <a:off x="1012515" y="661892"/>
            <a:ext cx="29244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ウーブンシティ</a:t>
            </a:r>
            <a:endParaRPr kumimoji="1" lang="ja-JP" altLang="en-US" sz="28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152778" y="736597"/>
            <a:ext cx="29244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MONET</a:t>
            </a:r>
            <a:endParaRPr kumimoji="1" lang="ja-JP" altLang="en-US" sz="28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pic>
        <p:nvPicPr>
          <p:cNvPr id="11" name="tFZT9rKX16o"/>
          <p:cNvPicPr>
            <a:picLocks noRot="1" noChangeAspect="1"/>
          </p:cNvPicPr>
          <p:nvPr>
            <a:videoFile r:link="rId3"/>
          </p:nvPr>
        </p:nvPicPr>
        <p:blipFill>
          <a:blip r:embed="rId7"/>
          <a:stretch>
            <a:fillRect/>
          </a:stretch>
        </p:blipFill>
        <p:spPr>
          <a:xfrm>
            <a:off x="2897094" y="4204011"/>
            <a:ext cx="4572000" cy="2571750"/>
          </a:xfrm>
          <a:prstGeom prst="rect">
            <a:avLst/>
          </a:prstGeom>
        </p:spPr>
      </p:pic>
      <p:sp>
        <p:nvSpPr>
          <p:cNvPr id="12" name="テキスト ボックス 11"/>
          <p:cNvSpPr txBox="1"/>
          <p:nvPr/>
        </p:nvSpPr>
        <p:spPr>
          <a:xfrm>
            <a:off x="3655112" y="3793063"/>
            <a:ext cx="29244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TRI</a:t>
            </a:r>
            <a:endParaRPr kumimoji="1" lang="ja-JP" altLang="en-US" sz="28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61151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ディーラー改革</a:t>
            </a:r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https://coredou.com/</a:t>
            </a:r>
            <a:endParaRPr lang="en-US" dirty="0"/>
          </a:p>
        </p:txBody>
      </p:sp>
      <p:pic>
        <p:nvPicPr>
          <p:cNvPr id="5" name="VA5lMBG6_L4"/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5095938" y="3049057"/>
            <a:ext cx="4480000" cy="2520000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6566151" y="2172445"/>
            <a:ext cx="19054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KINTO</a:t>
            </a:r>
            <a:endParaRPr kumimoji="1" lang="ja-JP" altLang="en-US" sz="36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pic>
        <p:nvPicPr>
          <p:cNvPr id="8" name="0p4jKXDY_Mw"/>
          <p:cNvPicPr>
            <a:picLocks noRot="1" noChangeAspect="1"/>
          </p:cNvPicPr>
          <p:nvPr>
            <a:videoFile r:link="rId2"/>
          </p:nvPr>
        </p:nvPicPr>
        <p:blipFill>
          <a:blip r:embed="rId5"/>
          <a:stretch>
            <a:fillRect/>
          </a:stretch>
        </p:blipFill>
        <p:spPr>
          <a:xfrm>
            <a:off x="259976" y="3057525"/>
            <a:ext cx="4572000" cy="2571750"/>
          </a:xfrm>
          <a:prstGeom prst="rect">
            <a:avLst/>
          </a:prstGeom>
        </p:spPr>
      </p:pic>
      <p:sp>
        <p:nvSpPr>
          <p:cNvPr id="9" name="テキスト ボックス 8"/>
          <p:cNvSpPr txBox="1"/>
          <p:nvPr/>
        </p:nvSpPr>
        <p:spPr>
          <a:xfrm>
            <a:off x="1443818" y="2367179"/>
            <a:ext cx="28149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全車種併売</a:t>
            </a:r>
            <a:endParaRPr kumimoji="1" lang="ja-JP" altLang="en-US" sz="36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829513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組織改革</a:t>
            </a:r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https://coredou.com/</a:t>
            </a:r>
            <a:endParaRPr lang="en-US" dirty="0"/>
          </a:p>
        </p:txBody>
      </p:sp>
      <p:pic>
        <p:nvPicPr>
          <p:cNvPr id="7" name="GUbIIR_L_Xg"/>
          <p:cNvPicPr>
            <a:picLocks noGrp="1" noRot="1" noChangeAspect="1"/>
          </p:cNvPicPr>
          <p:nvPr>
            <p:ph sz="quarter" idx="13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00318" y="3088248"/>
            <a:ext cx="4572000" cy="2571750"/>
          </a:xfrm>
          <a:prstGeom prst="rect">
            <a:avLst/>
          </a:prstGeom>
        </p:spPr>
      </p:pic>
      <p:sp>
        <p:nvSpPr>
          <p:cNvPr id="8" name="テキスト ボックス 7"/>
          <p:cNvSpPr txBox="1"/>
          <p:nvPr/>
        </p:nvSpPr>
        <p:spPr>
          <a:xfrm>
            <a:off x="973171" y="2367179"/>
            <a:ext cx="37870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hlinkClick r:id="rId4"/>
              </a:rPr>
              <a:t>副社長職廃止</a:t>
            </a:r>
            <a:endParaRPr kumimoji="1" lang="ja-JP" altLang="en-US" sz="36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78541" y="3161198"/>
            <a:ext cx="4927459" cy="2492489"/>
          </a:xfrm>
          <a:prstGeom prst="rect">
            <a:avLst/>
          </a:prstGeom>
        </p:spPr>
      </p:pic>
      <p:sp>
        <p:nvSpPr>
          <p:cNvPr id="10" name="テキスト ボックス 9"/>
          <p:cNvSpPr txBox="1"/>
          <p:nvPr/>
        </p:nvSpPr>
        <p:spPr>
          <a:xfrm>
            <a:off x="5598959" y="2367179"/>
            <a:ext cx="37870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hlinkClick r:id="rId6"/>
              </a:rPr>
              <a:t>常務</a:t>
            </a:r>
            <a:r>
              <a:rPr kumimoji="1" lang="en-US" altLang="ja-JP" sz="3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hlinkClick r:id="rId6"/>
              </a:rPr>
              <a:t>/</a:t>
            </a:r>
            <a:r>
              <a:rPr kumimoji="1" lang="ja-JP" altLang="en-US" sz="3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hlinkClick r:id="rId6"/>
              </a:rPr>
              <a:t>理事廃止</a:t>
            </a:r>
            <a:endParaRPr kumimoji="1" lang="ja-JP" altLang="en-US" sz="36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2800829"/>
      </p:ext>
    </p:extLst>
  </p:cSld>
  <p:clrMapOvr>
    <a:masterClrMapping/>
  </p:clrMapOvr>
</p:sld>
</file>

<file path=ppt/theme/theme1.xml><?xml version="1.0" encoding="utf-8"?>
<a:theme xmlns:a="http://schemas.openxmlformats.org/drawingml/2006/main" name="しずく">
  <a:themeElements>
    <a:clrScheme name="しずく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しずく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しずく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20" id="{040AF68A-3177-436D-97E1-54FBB9C9C47B}" vid="{CC9D0E16-529A-40E4-B63C-F67919BECD45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73</TotalTime>
  <Words>39</Words>
  <Application>Microsoft Office PowerPoint</Application>
  <PresentationFormat>A4 210 x 297 mm</PresentationFormat>
  <Paragraphs>15</Paragraphs>
  <Slides>4</Slides>
  <Notes>0</Notes>
  <HiddenSlides>0</HiddenSlides>
  <MMClips>6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ＭＳ Ｐゴシック</vt:lpstr>
      <vt:lpstr>Tw Cen MT</vt:lpstr>
      <vt:lpstr>Arial</vt:lpstr>
      <vt:lpstr>Calibri</vt:lpstr>
      <vt:lpstr>しずく</vt:lpstr>
      <vt:lpstr>トヨタの改革</vt:lpstr>
      <vt:lpstr>モビリティーカンパニーへのフルモデルチェンジ</vt:lpstr>
      <vt:lpstr>ディーラー改革</vt:lpstr>
      <vt:lpstr>組織改革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トヨタの改革</dc:title>
  <dc:creator>Microsoft アカウント</dc:creator>
  <cp:lastModifiedBy>Microsoft アカウント</cp:lastModifiedBy>
  <cp:revision>19</cp:revision>
  <dcterms:created xsi:type="dcterms:W3CDTF">2020-07-08T20:06:27Z</dcterms:created>
  <dcterms:modified xsi:type="dcterms:W3CDTF">2020-07-08T21:19:57Z</dcterms:modified>
</cp:coreProperties>
</file>